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6" autoAdjust="0"/>
    <p:restoredTop sz="94660"/>
  </p:normalViewPr>
  <p:slideViewPr>
    <p:cSldViewPr>
      <p:cViewPr varScale="1">
        <p:scale>
          <a:sx n="59" d="100"/>
          <a:sy n="59" d="100"/>
        </p:scale>
        <p:origin x="1204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3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7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1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44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9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6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5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4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4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2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E717A-68DA-4380-AC8A-6FB44D83222F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3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1D63188B-C92D-4606-95DB-0601ED0EC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6" name="Rectangle 1045">
            <a:extLst>
              <a:ext uri="{FF2B5EF4-FFF2-40B4-BE49-F238E27FC236}">
                <a16:creationId xmlns:a16="http://schemas.microsoft.com/office/drawing/2014/main" id="{2927A7B7-1B6D-432E-B2C4-E71C6C361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: Shape 1047">
            <a:extLst>
              <a:ext uri="{FF2B5EF4-FFF2-40B4-BE49-F238E27FC236}">
                <a16:creationId xmlns:a16="http://schemas.microsoft.com/office/drawing/2014/main" id="{E27DBEE0-99A4-4464-9371-C89D97E7A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7136182 w 12192000"/>
              <a:gd name="connsiteY1" fmla="*/ 0 h 6858000"/>
              <a:gd name="connsiteX2" fmla="*/ 7136182 w 12192000"/>
              <a:gd name="connsiteY2" fmla="*/ 335 h 6858000"/>
              <a:gd name="connsiteX3" fmla="*/ 7215619 w 12192000"/>
              <a:gd name="connsiteY3" fmla="*/ 2368586 h 6858000"/>
              <a:gd name="connsiteX4" fmla="*/ 7295436 w 12192000"/>
              <a:gd name="connsiteY4" fmla="*/ 3753611 h 6858000"/>
              <a:gd name="connsiteX5" fmla="*/ 7397299 w 12192000"/>
              <a:gd name="connsiteY5" fmla="*/ 4072305 h 6858000"/>
              <a:gd name="connsiteX6" fmla="*/ 7445569 w 12192000"/>
              <a:gd name="connsiteY6" fmla="*/ 4526719 h 6858000"/>
              <a:gd name="connsiteX7" fmla="*/ 7531468 w 12192000"/>
              <a:gd name="connsiteY7" fmla="*/ 5116854 h 6858000"/>
              <a:gd name="connsiteX8" fmla="*/ 7590760 w 12192000"/>
              <a:gd name="connsiteY8" fmla="*/ 5630249 h 6858000"/>
              <a:gd name="connsiteX9" fmla="*/ 7884185 w 12192000"/>
              <a:gd name="connsiteY9" fmla="*/ 5724081 h 6858000"/>
              <a:gd name="connsiteX10" fmla="*/ 8115655 w 12192000"/>
              <a:gd name="connsiteY10" fmla="*/ 5424488 h 6858000"/>
              <a:gd name="connsiteX11" fmla="*/ 8264267 w 12192000"/>
              <a:gd name="connsiteY11" fmla="*/ 5616845 h 6858000"/>
              <a:gd name="connsiteX12" fmla="*/ 8453928 w 12192000"/>
              <a:gd name="connsiteY12" fmla="*/ 5348754 h 6858000"/>
              <a:gd name="connsiteX13" fmla="*/ 8615844 w 12192000"/>
              <a:gd name="connsiteY13" fmla="*/ 5190580 h 6858000"/>
              <a:gd name="connsiteX14" fmla="*/ 8701363 w 12192000"/>
              <a:gd name="connsiteY14" fmla="*/ 4645684 h 6858000"/>
              <a:gd name="connsiteX15" fmla="*/ 8801704 w 12192000"/>
              <a:gd name="connsiteY15" fmla="*/ 4490862 h 6858000"/>
              <a:gd name="connsiteX16" fmla="*/ 8859097 w 12192000"/>
              <a:gd name="connsiteY16" fmla="*/ 4649036 h 6858000"/>
              <a:gd name="connsiteX17" fmla="*/ 8816528 w 12192000"/>
              <a:gd name="connsiteY17" fmla="*/ 5258608 h 6858000"/>
              <a:gd name="connsiteX18" fmla="*/ 8908507 w 12192000"/>
              <a:gd name="connsiteY18" fmla="*/ 5148354 h 6858000"/>
              <a:gd name="connsiteX19" fmla="*/ 9112612 w 12192000"/>
              <a:gd name="connsiteY19" fmla="*/ 4460032 h 6858000"/>
              <a:gd name="connsiteX20" fmla="*/ 9242220 w 12192000"/>
              <a:gd name="connsiteY20" fmla="*/ 4342071 h 6858000"/>
              <a:gd name="connsiteX21" fmla="*/ 9341422 w 12192000"/>
              <a:gd name="connsiteY21" fmla="*/ 4562911 h 6858000"/>
              <a:gd name="connsiteX22" fmla="*/ 9480152 w 12192000"/>
              <a:gd name="connsiteY22" fmla="*/ 5150031 h 6858000"/>
              <a:gd name="connsiteX23" fmla="*/ 9561110 w 12192000"/>
              <a:gd name="connsiteY23" fmla="*/ 4866524 h 6858000"/>
              <a:gd name="connsiteX24" fmla="*/ 9881520 w 12192000"/>
              <a:gd name="connsiteY24" fmla="*/ 4313922 h 6858000"/>
              <a:gd name="connsiteX25" fmla="*/ 10094366 w 12192000"/>
              <a:gd name="connsiteY25" fmla="*/ 4813241 h 6858000"/>
              <a:gd name="connsiteX26" fmla="*/ 10237276 w 12192000"/>
              <a:gd name="connsiteY26" fmla="*/ 4416132 h 6858000"/>
              <a:gd name="connsiteX27" fmla="*/ 10324315 w 12192000"/>
              <a:gd name="connsiteY27" fmla="*/ 4322299 h 6858000"/>
              <a:gd name="connsiteX28" fmla="*/ 10344080 w 12192000"/>
              <a:gd name="connsiteY28" fmla="*/ 4373907 h 6858000"/>
              <a:gd name="connsiteX29" fmla="*/ 10527280 w 12192000"/>
              <a:gd name="connsiteY29" fmla="*/ 3490211 h 6858000"/>
              <a:gd name="connsiteX30" fmla="*/ 10594174 w 12192000"/>
              <a:gd name="connsiteY30" fmla="*/ 3861183 h 6858000"/>
              <a:gd name="connsiteX31" fmla="*/ 11258180 w 12192000"/>
              <a:gd name="connsiteY31" fmla="*/ 1488576 h 6858000"/>
              <a:gd name="connsiteX32" fmla="*/ 11362322 w 12192000"/>
              <a:gd name="connsiteY32" fmla="*/ 0 h 6858000"/>
              <a:gd name="connsiteX33" fmla="*/ 12192000 w 12192000"/>
              <a:gd name="connsiteY33" fmla="*/ 0 h 6858000"/>
              <a:gd name="connsiteX34" fmla="*/ 12192000 w 12192000"/>
              <a:gd name="connsiteY34" fmla="*/ 6858000 h 6858000"/>
              <a:gd name="connsiteX35" fmla="*/ 0 w 12192000"/>
              <a:gd name="connsiteY3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7136182" y="0"/>
                </a:lnTo>
                <a:lnTo>
                  <a:pt x="7136182" y="335"/>
                </a:lnTo>
                <a:cubicBezTo>
                  <a:pt x="7149485" y="1194346"/>
                  <a:pt x="7215999" y="2368586"/>
                  <a:pt x="7215619" y="2368586"/>
                </a:cubicBezTo>
                <a:cubicBezTo>
                  <a:pt x="7215999" y="2370261"/>
                  <a:pt x="7261609" y="3524058"/>
                  <a:pt x="7295436" y="3753611"/>
                </a:cubicBezTo>
                <a:cubicBezTo>
                  <a:pt x="7329643" y="3986516"/>
                  <a:pt x="7366892" y="3841746"/>
                  <a:pt x="7397299" y="4072305"/>
                </a:cubicBezTo>
                <a:cubicBezTo>
                  <a:pt x="7410602" y="4226792"/>
                  <a:pt x="7396538" y="4381615"/>
                  <a:pt x="7445569" y="4526719"/>
                </a:cubicBezTo>
                <a:cubicBezTo>
                  <a:pt x="7442148" y="4749905"/>
                  <a:pt x="7507522" y="4896349"/>
                  <a:pt x="7531468" y="5116854"/>
                </a:cubicBezTo>
                <a:cubicBezTo>
                  <a:pt x="7542490" y="5292454"/>
                  <a:pt x="7518165" y="5467049"/>
                  <a:pt x="7590760" y="5630249"/>
                </a:cubicBezTo>
                <a:cubicBezTo>
                  <a:pt x="7648913" y="5755916"/>
                  <a:pt x="7723029" y="5854440"/>
                  <a:pt x="7884185" y="5724081"/>
                </a:cubicBezTo>
                <a:cubicBezTo>
                  <a:pt x="7883045" y="5562555"/>
                  <a:pt x="8152523" y="5586684"/>
                  <a:pt x="8115655" y="5424488"/>
                </a:cubicBezTo>
                <a:cubicBezTo>
                  <a:pt x="8237281" y="5459341"/>
                  <a:pt x="8173428" y="5573280"/>
                  <a:pt x="8264267" y="5616845"/>
                </a:cubicBezTo>
                <a:cubicBezTo>
                  <a:pt x="8342565" y="5535411"/>
                  <a:pt x="8290493" y="5372882"/>
                  <a:pt x="8453928" y="5348754"/>
                </a:cubicBezTo>
                <a:cubicBezTo>
                  <a:pt x="8621165" y="5384611"/>
                  <a:pt x="8603300" y="5278045"/>
                  <a:pt x="8615844" y="5190580"/>
                </a:cubicBezTo>
                <a:cubicBezTo>
                  <a:pt x="8640930" y="4983479"/>
                  <a:pt x="8661074" y="4848093"/>
                  <a:pt x="8701363" y="4645684"/>
                </a:cubicBezTo>
                <a:cubicBezTo>
                  <a:pt x="8712764" y="4595082"/>
                  <a:pt x="8689960" y="4479468"/>
                  <a:pt x="8801704" y="4490862"/>
                </a:cubicBezTo>
                <a:cubicBezTo>
                  <a:pt x="8887983" y="4501920"/>
                  <a:pt x="8855296" y="4593407"/>
                  <a:pt x="8859097" y="4649036"/>
                </a:cubicBezTo>
                <a:cubicBezTo>
                  <a:pt x="8892544" y="4963372"/>
                  <a:pt x="8818808" y="4944941"/>
                  <a:pt x="8816528" y="5258608"/>
                </a:cubicBezTo>
                <a:cubicBezTo>
                  <a:pt x="8816147" y="5271006"/>
                  <a:pt x="8871260" y="5282066"/>
                  <a:pt x="8908507" y="5148354"/>
                </a:cubicBezTo>
                <a:cubicBezTo>
                  <a:pt x="8981484" y="4884620"/>
                  <a:pt x="9068522" y="4676850"/>
                  <a:pt x="9112612" y="4460032"/>
                </a:cubicBezTo>
                <a:cubicBezTo>
                  <a:pt x="9165063" y="4506612"/>
                  <a:pt x="9210294" y="4296495"/>
                  <a:pt x="9242220" y="4342071"/>
                </a:cubicBezTo>
                <a:cubicBezTo>
                  <a:pt x="9257044" y="4418812"/>
                  <a:pt x="9283648" y="4492872"/>
                  <a:pt x="9341422" y="4562911"/>
                </a:cubicBezTo>
                <a:cubicBezTo>
                  <a:pt x="9391213" y="4774703"/>
                  <a:pt x="9336860" y="4972085"/>
                  <a:pt x="9480152" y="5150031"/>
                </a:cubicBezTo>
                <a:cubicBezTo>
                  <a:pt x="9480152" y="5150031"/>
                  <a:pt x="9482432" y="5095407"/>
                  <a:pt x="9561110" y="4866524"/>
                </a:cubicBezTo>
                <a:cubicBezTo>
                  <a:pt x="9624583" y="4682212"/>
                  <a:pt x="9705921" y="4777385"/>
                  <a:pt x="9881520" y="4313922"/>
                </a:cubicBezTo>
                <a:cubicBezTo>
                  <a:pt x="9929790" y="4492202"/>
                  <a:pt x="9821466" y="4720414"/>
                  <a:pt x="10094366" y="4813241"/>
                </a:cubicBezTo>
                <a:cubicBezTo>
                  <a:pt x="10147197" y="4677855"/>
                  <a:pt x="10106528" y="4511974"/>
                  <a:pt x="10237276" y="4416132"/>
                </a:cubicBezTo>
                <a:cubicBezTo>
                  <a:pt x="10275285" y="4388317"/>
                  <a:pt x="10302651" y="4356481"/>
                  <a:pt x="10324315" y="4322299"/>
                </a:cubicBezTo>
                <a:cubicBezTo>
                  <a:pt x="10330777" y="4339726"/>
                  <a:pt x="10337619" y="4357821"/>
                  <a:pt x="10344080" y="4373907"/>
                </a:cubicBezTo>
                <a:cubicBezTo>
                  <a:pt x="10370306" y="4346763"/>
                  <a:pt x="10519678" y="3662796"/>
                  <a:pt x="10527280" y="3490211"/>
                </a:cubicBezTo>
                <a:cubicBezTo>
                  <a:pt x="10565288" y="3612863"/>
                  <a:pt x="10594174" y="3861183"/>
                  <a:pt x="10594174" y="3861183"/>
                </a:cubicBezTo>
                <a:cubicBezTo>
                  <a:pt x="10594174" y="3861183"/>
                  <a:pt x="10758371" y="3809910"/>
                  <a:pt x="11258180" y="1488576"/>
                </a:cubicBezTo>
                <a:cubicBezTo>
                  <a:pt x="11297708" y="1305268"/>
                  <a:pt x="11334195" y="675255"/>
                  <a:pt x="11362322" y="0"/>
                </a:cubicBez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0564" y="115647"/>
            <a:ext cx="5256584" cy="683106"/>
          </a:xfrm>
        </p:spPr>
        <p:txBody>
          <a:bodyPr anchor="b">
            <a:normAutofit fontScale="90000"/>
          </a:bodyPr>
          <a:lstStyle/>
          <a:p>
            <a:r>
              <a:rPr lang="en-GB" b="1" u="sng" dirty="0"/>
              <a:t>Curriculum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13" y="1134442"/>
            <a:ext cx="8699375" cy="5418757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90000"/>
              </a:lnSpc>
            </a:pPr>
            <a:r>
              <a:rPr lang="en-GB" sz="12000" b="1" u="sng">
                <a:solidFill>
                  <a:schemeClr val="tx1"/>
                </a:solidFill>
              </a:rPr>
              <a:t>Term </a:t>
            </a:r>
            <a:r>
              <a:rPr lang="en-GB" sz="12000" b="1" u="sng" dirty="0">
                <a:solidFill>
                  <a:schemeClr val="tx1"/>
                </a:solidFill>
              </a:rPr>
              <a:t>5</a:t>
            </a:r>
            <a:r>
              <a:rPr lang="en-GB" sz="12000" b="1" u="sng">
                <a:solidFill>
                  <a:schemeClr val="tx1"/>
                </a:solidFill>
              </a:rPr>
              <a:t>:</a:t>
            </a:r>
            <a:endParaRPr lang="en-GB" sz="12000" b="1" u="sng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English – The Last Bear by Hannah Gold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Maths – Shape, Position and Direction and Decimals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Science – Plant Reproduction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Geography –  Climate Change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ICT – 3D Modelling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P.E – Wolves Forest school and Athletics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Kingfishers and Falcons – Kwik Cricket and Athletics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R.E – Prayer and Worship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PSHE – How can drugs common to everyday life affect health?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DT – Developing a Recipe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Spanish – Mi Pueblo (My town)</a:t>
            </a:r>
            <a:endParaRPr lang="en-GB" sz="36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039" name="Picture 15" descr="The Academy of Woodl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487" y="30163"/>
            <a:ext cx="913541" cy="110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data:image/png;base64,iVBORw0KGgoAAAANSUhEUgAAASYAAAFrCAIAAADzYLM/AAAAAXNSR0IArs4c6QAAAARnQU1BAACxjwv8YQUAAAAJcEhZcwAADsMAAA7DAcdvqGQAALmdSURBVHhe7P1nkxxZliUImilXNc6ZcwcCCERGRmZWVmWxnu6tkZnd/TLSIiPzf+oHrayszJeZ2Z7umtruIllJIoMhAty5mxtnqqbc9tz31B0OwAE4nMHdYQcP5kaeqj5yz7v3PhqfzWaxOeaY46ogRH/nmGOOK8GccnPMcaWYU26OOa4Uc1/u6nBU1PwPPoZhGISBHwRBGOLjjEWh72chvsL3XuB7vud6nuv7FA3f4seX9+CIx9F2xgVRFCVRVCRJlmRFlmVRwkdRIMQBikfAN+x7+oV9HaP/DPzjHJeKOeWuAryQ8Yo//BV/QCHHc6eOM7Et23XBPRCPkS0Ax+j76XRoTfrjEYXJeGxZU8fGT2GM+MluTABPhJgAjumqljKMbDKVS6bzqXQmkUzquq6o+IkoRpwEz0RNUZKaoauqKivgHucZXvgrvyG/8xyXgTnlLhLHC/NQZXH9NXM8bzIFZxwoLh+6aha6rjueWiPLHEzGlmP7jHKIScrN96auYx5SDhEGE0TC5VOoO6bo6B8hTv9AJyg3XdVBOTAtlyLW4U2CUQ5KD9QCkUi/CaKhaqBl2kikdENRFBBWEgWoRJAwqRuqLCMmU4t4Ybc/xJyKF4I55c6L4wVI3GJkY+9moJDHDEKQpDsePt/bafa6oynpNBiUlj3tjYcsjCzXObwQ//jViALbEoYl3YFbldCE9At7FHsgR6SgoMG4bYkgS7AqQSXQJrIqOTnxxlBU6MB8KoNgaDoUH/ReWjeq+cJabaGQzoDA/A7scrqIX8hvw3H8/RwfhDnlzgUiAEcsBkY4vgclhjcu1JTjmPZ0ZE5s1wlmYWc4fLq7tQ/K2ZYDyoUhXscWfrZM28ZV8MY4KyILkBmBkHpGJO59HXplnEAvQY/Hf+YZkgdI1CQXkV7pPWnPQ8UYzqDQEpoG2zJlJFRFwT3xmtaMWr5wp7FUTGfxIE1R04lEQtOh+hSJ7FJcpbI3nHsc0fPn+BDMKXd2ENOYKiNZn4Xg2NCcjKcmrESYgq1+b6/b3m438R4RTMfujkamM/XxYRZC+iGykkRcIoVErha+oP+w/RRZUhQZTKAg441M72SAOEiyDmnn9cbesGQEnudTR4uDfx7sWFAawXU9F4qSq0fql5mBgVCcpDlhoqL249T1IglCQtULqTRoBhLC8lwsVeuFYjmXx3vYoik9AUsVDBTjxHyuACklc3wg5pT7APCyYpJLANkcz4UqmzrQUy7cLdiNMBShuPrjcXvQb/Y7YB1UGRNtuiouxuFYQWJBGvhYSUNPGgYC0zYkyyAiKAdqgWBgGvgGquEfJxyjHDP2XgVPDCjngXLEMWIaYx31duJ7UA6RWOMwAw8nlsXC1PF8ShhUIt4EM3Zr4j0UYL1QquaKpWwOniFUIqxQWJ7ZZFKTFV3VwExVVnhiOPmQDP46x7sxp9z7cVREeAPaMOPNhykI7QENtttttQY9+GPg29bBfns0gJaDMQnbEqLOezsgmWS8pRIpWGsJA/SBdIJRKfAtQV/CfCPxhW3JBJfYh9cI7A29kGQTeGqOAelD2ih5pMYYsw7/IMH0HW8soOLQTDju2DQnpjm2YOJ6+Am0NE0LX47GJjN6wT3qj4E7B6sSRia0XCmdXarUwDr4geVsvlEoQ/tBG7OhCGoIjogHnJTGOSLMKfcekByT9DLLDd6a64JR46kFAxIiC1UG0/Gg3+tNRp3RAMYkfoK+gMhBXkEzQ9NYH71g6Ho+m85CY4BgigypRARd0wxNxSv0F5fZw6dGf4FDur/y5y1gl798OcTRXRknofWmtm3ZDl7RKOBbEA8MHIzHvcHImk5heYKElm0js4gAAZHiYko3YGTC08sn05VcHmYnFCCajLROPZ/gJClicjh500GZiZ46x6uYU+5d4HyD2wMR5L38fThpg95252C/2272e23ot9EQNHPAxzCEmKHN11RiUULX0slkPpdNGDp8Negx0A/fa6oCtYCCR+Ez9XVomF2NjCJLlCkWwpA4PItDaYNejIc2dCDya1rT3mAwGk/MqY3v8SucP1wIPqmiDI7l05lSNl/N5WF/LhYr0HtQenyMAU3MkW8aPXSOY5hT7nWQSEYKgXr8bHg+0GmWOTAn3dHwYNDb77W3261mv9sdDfA9DEiIrShL4FI6YcBKBNOSCSOhaalkMpdJQ79RfyN4xvpJSBzhs9ETaEibmX6sAyR6/uWCSMAYztnOSBFHGqg3hTpUwD56A13XH4JxE9O2QbvRZAKzc2xCNTrw+tA8wOCEvwelV80VFkrler4E1hXSmWwiie/BPWg9pvGih/AnzQHMKfcSvCjwSt5aSJoNLhnUWrPbgcO2027tddv7/U53zNSa50EBgkO6pkKPwV4E0zLJRCaVSqdTUGhgFvlCbOYHiR2X7sM3HEdP5B+vDEeJ4R8BpOEoMQCNc7BuFxiZUH2jEfI8AfFYgN83ndoOfoQqg1qD0iukMrVcERoP9IObVy0Uc8kUnEDSeDTeEWm840/8ZDGnXASUAzX2bPCa90OOLLM3HjZ73e1Wc6dzsNfttEf9gTm2PQ9GEzyXhK6nE4lMOgmaZVLJNLw0Q0/oBl7hm70iXHEqZ17U/PW64YgS9OZYCvEO1APHzKmFV1ia4B68vuFoMjJNczqFuwcjFc5oNpEqpXP1QnGhWFksV1lHC1Q8De6pMDah4Umxzq3NOeUYUAjgmweXhpmRzGHrQ7NtNPd22s29XqfPJohArcEuhAEJnZZNpwq5bBYaDTakYcBJQ5NOhhTDiYJ1/Yv6bclG4QBQ/iAYlJ5pWTAyB6NRt08OH3gIZw/2KJSeoai5ZJqIV6quVOvQeOVsDhqPm5qySLz7xFn3SVMOeQcCNpOYk42GsGk8rQsbcqfT2m4328PeaGrCzkQzDV5lU8lMOpVLp3PZdD4D3ZbQVJWGqSUJ7hG/IaQTr9Ezbj7AEM4TAHkjK8B14dSBab3hsD8Y9Ucj+H3QfmAjPD1YklBupQz1ai4Uy2x8rwDi8f4V8vHI1I5uGD3jU8KnSzniBvVGhi7MSMcejEdgGhy2F81dvDYH3f4Ems2exWZkQxp6OgWmpfJZaDYQjak16DU4cxAcSCTuyKxHfmf2hNsDzg16ZXkD8YLZjLjH+jknpgXKdQek8YZj6D+yNuOxuKFo0HjVLPWvrFYbeAX3sql0QtUUWsSAUvsUNd6nSLlDstHaGTTMQ3PSGQ72e53t9gEP7WF/YltBLGBkM3KZNKm1TBpmJOk1w6CJh4edIlSA+E9/bj/ADyLJYcYBKkbHhalJPt5o1B+S0sMrvgHxxJiY1IxSJrdYqvBQyxeLmWwmkTTQZtH8lZedK58IPjnKIb8w+2io1wHZmM/Wgc+2u9lqgmzd0ZAm9cdnzGEz8tkM1BpeOdPIXaN+fjbLkQsfx6dUiDzn/D3PN15hmUPpwaPj3OsNhr3BAK9kbDpufAaNpxbSGVBuuQwfr9Eoko+XSaSiadOfEus+Fcohk0S2wz6SsWWCXcySbG61mpsH+/t9siS90IdmSxpEtkI2W8rn4LOlk0lD18n5594auxX7OwdXeEQXvET9K1Max4OP1+71YW2CeBOm8WRBgp1ZyxWWK7WlcnWhVIWdyXo10ZapRz0rt555nwTlOElorMn3J1OrNx7CjATNNhCae81+Z2hNQEUZZEtwzZYpMp+Nekdg/tCilUgaeGHN+XYcnCa8cFg5h57v2Tb1r8C76zDWEfHMqee6oFbGSFZzxZVqfaVSWy7XaoUiiJfUDeXQgrjdrLv9lCMhYMqNhnQtsz3o73QOoNleHOzBpDwYdE17GhPiuq4VwLR8rpjL5bPw2VIJrtlE8eg+R69zvImIeId8oQbO9WhhO5u62en3O70BlN50asfCWELTK9n8QrG8UqkzjVeBv5c2EnDwwMnbbWfecsohd+EstD13Mp12h4OddmvjYO/J7tZW+6A17E1sC40zvAk+yFYuFPK5TDZFc0do7wJu5xzW/Zxsp8Hx4gJoHo9HjR3Nme4PW91utz+E6nMcFzoxyYi3VKreqS+Ce41SuZjJJtH4ycot7sy8tZRDvkLWkW27zoC6SXrg2/P9XVBus7XfHQ9t34Uhk04mctlMOZ8H26Dl4Lbpmgr7hhcKE5s5084C1lgRZ/DfD4Kp7cDB6w6G3V6/1ev3B0N8DPxAldRCKkN9KpX6ao0GEkBC6lahLVsk3ubxG94a3E7KIVPUvgbw3Kad0QCW5LO9nef7Oy+ae61h33LsuBhPJRK5TKpUyNMkkkwaH8mJZ8otustcs50Px9lCtr3n0wC6aYJu3f6g3e3TzGnTnAUzWo+Xya1W62vVhfX6AgxOfIS6O9y+5VaxTvz7v//76O1tQcjmxU8du2+O93sdMO3RzubDredQcc1B13JtWZFhSdbKpXq1glewDh8NQ6cBgEO+zcl2UeCEQcHCdlAURUNQ2eo68pMF6uT0fTSCCFPbRq3RTOpZwLUk2EbdmOwDv9stwG3TcsiOFwRoTbvjwXb7ADR7vLO1cbC722lNnCk8tGRCL+ZyoFmlWMhl0jSurchHE5r4Hfit5rhAHJUtgDbRcT3TsqDlDjrddrfX6fcn5hReX0LVG4XSSrV+b2F5rbawWKoU0lkNRubhWOgtwC3RcsQSZkw6njeyTHhuGwf7P25v/LT94sne9n63PbEtGCn5XKZaKjYqpNyKhXw6lUSLi9aXt6lzsl02WDHHUeC0uQsH7eciQZ3B8UZDOaVAuo62sQgCNpWO8LJNpP83G7dBzqjlZK+2S3tsNXvd583dJ7vbP21v7HZbI3Myi4fQZlBqtUq5TL2S6WSCdk1F3fManJPtKnFU5rAhXdedmKTuWt3e/kELPh7UnRCLpxOJRqFyf3HlbmNprdqo5guZRBLqjtHuZvPuxms5muAYo57JiT3tDPtbrYPHu1sPN5/Df9ts7w+tiSgJ0Gak3Kpl6LdSIYePuqZxv3xOto8FFD6qAFoOmo6txSDXToiTd+f4nmlP4d3xHcqgABGf+3W0wQPtg8b+3UzceJlD+oNZOLbM/S5NKHm0vQlL8kVztzseerPA0FX4bNBsTLlRvyQsSZpJO1du1wBcWYFRIXO/R2OzPxxC3SE0O93p1JbjUiGVWa027jYW4d0tV2iqSspI8LU//CY3DjdYyxFdZjMY/ZOptd/rPN4h5YYAvrWHfS/0U0mjXCws1WvQb6V8HuakpmoSPAd++Zxv1wBgDiCyrWFUvluuquATnydtsh2QaJtQ18E3UGykFVnHMsINtS9vKuVAGDAGL+OptdtuwW37w5Mfv3vx9PnB7sAco1rguS3Wq8uN+kK1UsjlDJ2Rba7crjFgMcq0axMtsOdrNmY0hOCNTJNtg205Hk3RpK01VVr4w6+6cby7kZQjssVisPJH5mS3Q3z7fuPZD5vPtjsHlusoqgydVq+UFmtVuHBsJID22IqMSX6LOa4ZUDfkqtHYHfVhsp2p0USS2Wl71JNpQdt5tPIVzhxYx6ZiInp0WNcNws3UcmwyF/i22Wo+3HoO/UZ8ax+4gZfNpBqV8spCHSoOVmUmlUR7iVriV835dt3B6IPWEbyDkamTOqODSsIQ7vp0Ylkm24teiNPpXAb9qKJqbxbpbhjlwBrW7LlDcwyOPdx8BmMSrNvvd/wwSKUSi9UKlBtUXDGfp43H2flp/EJ+hzmuOcAfVBm8AOg5VB/bG0zC97ThiktbZtiOw2ozTsN65NYRwLmbQrybRDnGt9Dzg/5k9Hx/97sXz37/5EfiW68TxsJyMbdcr60uNaDeYEwy540Pu83pdsPAuEOdkqhBcI7rOnALtQ9FN7asyXQ6dR0YmfhSU+g4WBrxYWzld7jOuDGUQ3HzbUy7o8HGwR6ct+82nv64vdEa9mbxWS6TWm7Ulxq1WrmUzWT0wzkluHDOt5sIYg/1ZLLtdyNdJ+JrPkPFZJTjO6nJksh3p+XHgAHRLa4rbgblULLgm+067eHg8e7Wt8+ffP3kp0c7G+1hLybGq6XiykJjbZHGAlLJJNwAeNjRZezyOW4iuK4DQCcQTqPNC6lmQTR2Upc5mVpogoMwRCzSdYpCZ99de9bdAMqhMUOxjqdms9d9urcN5+2HzWd405sMBUkoZDMri/XlRg3ES6dScABg2fML53y76eDkQYVSTybrw6QuytjMcZhfRzNU6Ox1SAj1XQp02LIs0rjrdWbddacc6bcwnDr2fq/73YsnXz999O2LJ8+bewNzJCsS9Nrq4sLK4kKlWEgYBrc9+FX88jluDaC/QCvoMmgz5jXErKkNp248nULduZ6LSk9omq6oxL5rrOuuNeVgqgdBgAJt9jpPdrb++PTRw83nm63m2DbhMpcK+dWFxmK9Br6lkol5Z8ktBioWlQt1x2ef8Lp26QQyd2JPTdvmp7LQMjwJEci/I85dS9ZdX8qRfgsC23NhT/6w8exP0G/PH2+29k1nqusqmAbnbXmhUS7kDV1n9ga/iv+d43YCLEJdw68jcsGoIV03NVnggwdCXEjotJf2tfXrrinlUHYw0E3HbvV7cNv+9OwR/Dfot4kzNQwNbhvsyaV6tZTPJRMJ1AEv2TnfbjeO6zpy27iucz0Hfh0Y5zp0JHo8rquaRusTaIYKce6ase46Uo7zDW5xZzj4cevFN88fc/02cSzD0Jeg35YWlhv1Yj6nsTU4hxexv3PcfhCLBFFgA+U0GI6v2BGwNH7g+B5+lQQxxbbo44oO4FdeB1w7ynHqwJ7sT8Yvmnt/evYY+m3jYH9sW7oO/VYA3xZrVfAtYRi8c3LOtk8NoBDXdfDq+B4N8OsQiHJw6sIQv6ZgXqoa78Pkl/BrPzquF+U4efA6tCbP9na+33j2x6c/PW/ujCxT01SaXAJ7slEj/aaqc759yuAUgo1Dmg7cA/FicYufbA4LMwhUWUFIGwmdrSU/uuSj49ppOVqsYZlb7YPvXjz5fuPp492t/mQEb7lczINvi3XSb4auz/k2BygEMeB6DK+xeMyBP+e61nTq+j4NKghiQjPofB+8Y3NTois/Kq4R5cAehJFpsvlcT3//+MdH2xvtYV+UxMVa5Ui/wYLnfJtjDg7IA6SCz4KYheHYtPiMMNcPoP7wg6HqMIuuiZq7RpTzfG88tXY6LdiT3z6n9QHtYQ9tUyGfXSP9VisVIv/tmjRXc1wHQBiAw6kpIgwfi6024IN11M8iCgY7r5zPw4wu+3i4LpRDSU3AN1qP8/z3jx8+3Hyx3+3M4rN6pbR6OP5Ggy2se2qOOV4DGmG0xXz6MxgYhOFoYk7g27lQdb4qy5qs0Po6WcGv0TUfCdeCcmyXi+ler/Nw6wVNodyg9W+z2CyfzYBvS/VauVhg42/g21y/zXECQCRYPzL5dBATAT7+lI0ZQON5nk8To0WRUY6Mz8OBpY+Dj0856DfTIb7Bc/vd44fw4nY7rTAWgmfg29rSQqVY1HXot49vEsxxzcGIRyvo4L/hfUh+nWlOLd6HqSv4QdVpjib9Gl1z5fjIlIMB4Po05P1kZwtk+/b5k53OgRf4mXSS2ZO1aqmQSiaP5pfMMcc7wClHPSm0MQp0HS1ppVFyx/b9yLxM6Qm+Ba3wkSTqY1IO+o22fJ1aW63mH5/+9N2LJy+ae7bvFnKZpXp1fXmxVioahk5T6eaY49SAhcl0nSJKIt+cb2xZtuOEs5kkiLlUOqkbdFTnR+qH+2hGLfjGZ1Hyw3Ee72xutZv4qKpypVhYqFZK+Rz0G6zzuf82xweCnDoID0QIggRxglBBtNCyP97der6/C5HDR4gfhDC64grxcSjH+eYFwWAyfrK7+cPms+fN3d5kBCu7mM81apVquZSYj3fPcSZwgYHwQIQgSAs1ar4hWn1zBDGDsD3Z3YLgQfw+Cus+AuWQScB23fag96K5+3DrBYqgMxqEsVkum6mVS+VCIZtOKbQ511y/zXFGQHggQhAkiBOECqIFAeuOBk/2tn/cekFbeg96EEIujdE1V4KP48uFs7A3Hv60vfGnZ4/gxW0c7Nuem04lqMukUS8X8gnDYCt7o/gfC6gKSgIS8nbwmHNcN6BmEATW8QaNB3VmWrRxw5RtQQvhkiWJjhek1QZXKmofgXLkzk6t7dbBN88ff7/x7Nn+ztiZJpNGvVJeXVqolYupZIJ18kbxrxh4LKPSMRwzbvGHBwL7CS9UYwxHV/Lf5/iI4LUBsgG8B85xAc+cgnIufgTlsokUKEcbhF3hENRVUw6yS6Penfajnc2vnz56ur89MCeapq4s1NcWF+DsZtNplAUK6+o9ONYsEmFAIV5VAEsJPE/aYowCbX1EX0TxWUSRxQTo4jnfrhOohth0MJqWwog3Yb2XfhCg+ui4akUD61Q2jscvuWxc6WFXkFeouGa/+3DzOfj225++3+224E4WC7kHd9aW6rVCLqtrGk/QVSaMgRc57QbNepYD3/fxigT7eI+vgoB+Y8Ym74YWqXU8JNzh4aC0jIR9ze45x0cGJxL+T227Oxhu7e4/fPqs0+3HwlijUP7N/Z/98s69B8tr1VyB5q1cyQzMq6McHgSHbWRNnu/v/vbH7+HFwYudejadR9Wo3V1ZrhQLuq5BYpGgK+bbUQsHReZ63sSc9oejwXgyHMP+t13QjlOOGDdD7EgNMmrxv2Ba0tAK2XQmnUolDdq7NtLVV9xwzPE6UAuoXdQgWHfQ7j55sbm1t9/qdHVZ+3xp9Rfr937z+c/Wao20kdSuZAbmFckEqY4wGE7oIIEfNp7988NvYVi2h31NV+4sL60sNhZr1Uw6DRH+KGKKB6JKYOlb0+lobA5Gw26/PxwPLWvsODYzJsG3kOKxpFEtgneUWPafNJ2kaXomnc2kMshIJpVME/M02oCDpvzNifcxgTpCFcAvGI5G23vNjZ3dp5tb9tQtZXL3Fpb/+sHPv1hZXyxVMskUTVq5ZNZdkXxDoB3P2+kcfP3kxz8++emPTx+1Rn1oAmi2e+urC7VqLpPRNTWKfYVAZcA3gxaDid/tD9D4oQHsD3rT6XAWTFTJVkRPFkNRmKEioqpgvKMwoy/wJggFxxddX3FDQxAThp4oFQrLCzUaEMpmNFWlQj4saDyR/T0t5nS9QExtpz8c7uw3Hz17cdDpwqcrp3O/unPvV3fv//Lu5wvFCpw62FlR7MvBVXSfQGhczx2Y482D/W+ePWan5reDWFAu5Bq16mK9WshmVXbOQ3TBVQEJQ1tg285gNG51u3v7+82DvV5/z5seqPFe3hjWs5NGzqrn7GrWrmacSsbBaxkhTaGUnpbSdjll5xJ2SnUU0Z4Flu/SFm+2a3t+CBuUdn+TZeb6gWlEtuOUexudPpSWc5wGKFUYJcSoWcz1fRg1I9N0XBowANNyqUxS12mTzEue0HvpWg73h1U5mIzAt+9ePP2nH755vLs1tMaJpA7/bXmhXi2X0skk+IZ8XnZiXgN8tOnU6Q2Gu83WQRsarum7vZQ6KSWnCwW3mvPLGT+TCFV5Jr3WGkQGJkM85njxyVToT4T2SNzvSVsduTMxLD+Tzze+vP8Z8pjLpKHraK7DseuQ2UPQR17LvLJJOOhd/Hh8IIo6x5mAEkUBwrwcTSbNVntzd+/JxqY5mWaM1GeNpb/54qsvV+8sV2rZZJpk8dJYd+laDm6Q47mtQf/JLo36P9re7Ju0l0mpkF9ZoHPgwDe+1CK64ErAi96a2r3+oNlu7e7vDvq7M6+V0QarZfOzmn2v4d2p+UulsJoLi5lZIRVmk7McQoK98pCikE/O8FMW3yfCXDJIaYEsUi9nb+RMnZksKaIk66oKNxUMdz3Pdl0bDqJt4+m07alFO+QcBoc2QHVdB0XmejDFPeq3CdFoHZJxjrOD8Yj1ezGjg6b40u6XVB1oDFFHuqqljATeUJxLs7kul3KQbMjN0BxvtZrfPnvy49YG3nihX4JJWa0goPknuwvZu8IGHOUOQYZoQ79t7e3tNXcGvT0l1l4pTr5Ysn+x6t5f8BeKAUilKjOyBykjaCBPDiHz6GCt6MosY8zyqRkoqiux8TRmOXHLmXl+XNdptQgINp5YveGoPxj2h6Nef9jpDeBAku84GPYGI9i3A+opHQ8nk/HEpO7SKQxU6ik9FAImNcdAiZvj1KDyYqWGwoTAoRFECzgcT8A8kFEWpWwyldB0PtZzScV7iZQjTRKG/ESBZ7t0Ys5Ga29E21Gq8N/At1I+nzQM1kUEC+oKgYbAccl/63T2mruT0b4W79Qy4/sLzv2Gt1YJqtkwqccUecYLHXWD5L0jIBZqUAbrVIRZSsdH4pvtxEfmbOrGREF0HHiMo96g3+22e/0OUYwFEHA0RhiMJ8S1Md6MR+PJcDSmYMLuYS0xHx7kw/BHgjCn3BmAQgP4EBzKE0ULOxMlDFuCKJdIgnKGqnHLC+BXXSDQTkNmLgVBSL2UzV73x03acfnfHv2w12sLUhwq7v762kKtms2kqZfyavUbngbhBd+29w/2m7ut1qYyO1gtje9U7c8aXjUXJNRQob1GCcSo0yUOVYPK4a9Adyw83pW/29T+8NxoT9KJZFFWtDg1QSgSCwUTp3uH7AkAf+XVi9aH7jSj85ZFUVIVJZEwUjT8kM7AKMikkjQxUKXFYOT/sgdeYRHeBlCRxeNoymBT7Ow3f3r2vNPth/6sli/9xb0vvlr77PPl1Wq+oNIAz8X3Xl6WloMQOL43tszdTgsu3OPdzZ0OHZ9PawUqpUatynvP4eFEF1w+eJvlByHKujcY7O7v9/vNmHdQSo4+X3DANxiT2UTIDsyCCNP/DwKi80sEEXZgHEoPj5s6dNIy+WXuJBYMpNggIfVT6iilTtIagpnWzYxmpSmYKRXBSqpmUpkY0kQVTSlmznyLbUOMVMMIch24g0zd4UEsQ/RKT53j1KByY2Dm5YxNvaS5lyhWWZJUWckkklB0NEXsEna/vBQth3vCABpZk9126+HWi399+N2j3c3WqKeo8spCY6lR43MpJXaMw/kTcMpC4bEY30bg29MXT21zt5zorFfGv1zzlst+UiP9huQckecMwFOQpzCMO168OxJfHMgvWvJGW4adaSizXDKo5ryMEchES97c4j9/GNN8h9T1grjtCiNLbA3l7kQeWOrUN2ZCStUymUy+kMuXi4UcVJ5Be3mQ+FxESX464MUFW304Gu00D7Z291/s7LqOV07n7zWW//LBlw+W1hqlUtpIXnjv5aVoOZjFLnXZjTYO9h9vbz7cfnEw7MFQymVoh4VqqZhJpVRVYQJ3xszgsteufM+NDot4bE1bnV6rfdDt7imxzkrJXK86qxW/kAppJACxPly/vQlkC9pSkWaGOktogSr5uaTbyHsrJfdOzV8uBbUcuBeWs2E5g9fg8A2FCntfSoeFdJgxwoTi6bInCXZ8ZvvU3wmvkFQdm4JGuo4/jwryYkXjVoMXGLQct8xRlBOLTjRA+eJjSjMMXUvpMOBV6t8kI//CcPGUg2R7gT+xp/u97qPtjUc7my8O9qauDT+kViku1mrFfBYuHB/jP4Nso6hYYIXGZIy37jTmdWLgT2F8YypuCC+u09337VYhQSblWtUvZUJd4TEvgG9II0smdaIo8ixtEIUWSwFCPR8U0jOoU12ZaQgyDzEWjj5STykigK64Fm1BiZEwnwp1OYjHvOnUnljWeDI1Lcf3aao17HO4drAZWK/mHKcCVRCTIpE2nI25HtmXE8uE2Q7bUldVMi81TY6cZpK0C8EFUw7SD6C56I6Gmwf7P2w+f97c6Y6HoizWysV6pVwpFWjgOzrx9IPBL+JECkKaO4JiYo6ObTsuuTtoqE4KiDM2rd5w3O50mgd7ttlKKv3FvMXHA1LaTKJ9fi+EbxGQUjSOskTkSRuzTIJeE9oMJISbhwYHbuw7ApQkrgX9DC2W1OnapBpqSqiIfnzmzgLPo6E7GrmDdwqmEenAugsVjtsNqiAGOGwQKJQjHO6RZaJIUZ4KraZLJjWdjqqjDXgoMr/wnLhoysVo+jK8uJ1O68nu9g8bz/Z67TAWZjOpxXqtWi7ChYtMSop8WlDpRHmmS2G4ooBczwfTRqbZ7dOgVn84HozGQ5r+/2oYURiMJu3eYL/Vhkk5HDTVeG+pYN6putyklOkMiYvk2zFQDyTvhIzevzqs957A8gvrB74flB6N+7FR+JQWQt2BdCPTMafeDFEEUVVphiA4N9d1pwfVCisuYl0Q0OA4OzcL8pA2EkldT8K8hLfMFCK/5Jy4YMoh0bCG24P+073txzubT3a3RlMzkdBLhTzf9QUm8hlMSp5X0my4v+Oa1hRcGgxBM5ry3+mBTZ3xuD+ZIAwnk8HLYEZvxuDjCOq26zpdNd6tpMd36+TCVbNBUiPlOYs6Ly4FvLLORmlciwAlrEgx5hnGYJdC3YlCgJYHfHPc0J8JsbikqZANGsOFeEQXz/E+oKQ4m/DfD0NuLllTKwzDhKYnVJ33XsKIuKg5wBdJOVhmaCFG5mSbOiqfg2973XYQD8uFAkzKWrmUSaVkiZrh6IJTgEqDlQfkFfoTLm5/OGp1+nsHB7vN5kG71WrDZ9wbjw5gK9pWB2H6euhaJgXP7saCfkoZLRWtuzX3bt1rFALYbJJEVLg8vl0QoPG4fMAJjCXIzSOzE1al68dMO+b6ArScIrNp1NL1OsTwOgNlxAUMpgFkDKaT4zijCZmXaLzQhmWTaZiX7Mj/ixkwuDDKgW9BGJr29GDQf9Hc/X7j2RYdNTzVdW2hBr6VC7nsy3Ph+DWnADJJd2bzs0YTi6ZEtlqtTrPfa07GLWfanfnQWr2kPEyr47Q2TqqTpPJ6SLDXjGbmE1Y9b69X3JWyX8/TKBz8JT6l62YgHhmZikzTXODveQGaudnAjDm+IEmaLKs0TC4rzKebU+50oKIC5UQIMSQNViXUhsM2/5JEOce2mjWoObuY+Sgk0NHb8wF883yvNeg92t7807PH//Ljd7vdligLMCnvra/wgTiNrYg75ROP8sZ6Gm34ae1uv9XptDoHttVV4mNVmhqKnzG8UtrPJYKUEagy7nzCzekruDsChJVsMzAtrc8MLVRoAfphhBsCFAovmHAWG5rx7Y74aFf9+rnesQp6eqlcXlpfXkSZ017FtEM4gV03x7vAhY0t46JhukfPN9rdXuCFjXz5rz7/8hfr9+4tLpezOVmiBcf8kjPjYrQcatX3fdOZNvvdJztbj3e3XhzsWZ6TzaSqpWKjWs5nM2gmKLmnlgCUAsQFJrU1nXb7g4N2u9na7/f2HasJZ6yUHNWzZj03XSo6K2VvqewvFAI4ZqUMAg1qvR7wJQvFVAjKwTCDPcll9yaKJFIOOwjFKQpQdLHBZGY6ou3LMUFNJVnXNtlBFz9Z6baCNWQEWAdQHnyyz9iywiBEYcKpyyRThqbLNBojMqk5Oy6AchBZcMN2nf6YVgx8v/n8WXOnPRqIEh8YKB0eVUUzoE4p3zz/yDx82d5guLG9u7O/O+jtCUGrkhqsV6yfLbsPFv27dX+lHFbzYT41S+mhodJ414nBYK+aQn30EFMqY4abrAOoxYBtGYSxiR2fuuJ4KgUzNZlIagBtvkKUQzHy2HO8B0zk4PiEtKLag2E5Nsmjg55QZTkPj06niT7kJ5+vTC+gEwZ8gwWMhqE3Hu33ursw/UaDWXyWSOj5bDqXSdMWIGzvneiCU4EsItf1YE8edDrNVnM02FdjrWqq91mVlth8vuAxvgX1Ag0Wg2+6SmtJTww0uMyCIs0ktqUCe8AN5hs1c6g8ga0YSswqWRSCJ8UtD3IypZMMYXSgAKPYc5wOEFEIKsQVQouQMHSIMYQZIr3f60C8IeQQ9XMW7EVQjrw4OkDnoN/d67ZgW+I9nM1cOp3PwrRMopHgfDtlWhEZ8YIwMK3p3kFnd7/Z7x/Is+56xfzVmvOrdQ/6rZbzk3oACsXZXeHYBCG04ikCjXfdYLK9BMuCEI9pSgxKPp/0NYl2grCnlmVHq+xYPN58nwo8/qcJXlwoBEWWIbSFbBasU1V5bFsQaQg2xBuCDVGHwPNLzoYLoByNZsCqnIx3O22EwWTsz4JkwihkM1madqt/kFOBekeACwdjuj8aNVudXr8lzfql1GS9Mv2s7i2WfDhsCW0mi0xfsfE0zqK3BRDyKNA30aNuA1ACaHdodosRGIon0JbENuB5Hm37wGQIr5Cn04CK8xDs9p8i4AQndD2TTuazGYhxMKPDarhsQ8gh6hD4KOqZcF7KoZ78gDY8bw/6m639vV7b9lyYvGghQDm4cArbG5DXaHTNe0D17dMU70m70zvotByrW82Yn9Wd9apXzfuGSveBON0efXUmHOYbrim5qUltZqiBIvq+R6O5nu/BTODNC0oe/glasQBfnRQYWAVR2ZM/w/4S+DM+EVARoN0hRadAdCHApOgUBSINwYZ4Q8gh6hB4Kquz4lyUw4PDWWi7bn88gvIlL244CLkXl8nwFah8hU50wfvA46H2bcft9ofdXm9q9hVhtFCw1ypeORukdJoMiTicbJ8q3SIg+wiwLeGmJjRyaDUZTpzNNlXBq8vnnY5Mqz8cd/qjTm/Y7g1OCsPuYDgc05GjbJWCDxrysmW8+7SIh/xCaA1NBd8gxhBmiDQEG+INIYeoQ+BpO5qzsu5cPZZ4LGoHiUAD8Hhn6+Hm8854oOlqqZBfqlfxSrsvs5kQp0kfKha5RczADyEiGzv7rc5+4LSr6fEvVu07NS+bDBWZ3eiTJxsHuIBCY/M2Y5Yj9MfCxJZNV5nFNcNIiiL4R2tSuoe8wmsHDVl/9Eqg6amj0Zh2fPAD6DzSh7g535OHgz/uEwHPMgQMr2jAUIBT2zYtS4jFc6l0OpFI05ZEGkrng+ZRHeHslEOaoGHRKrYGvae70Vic7buwgKs0NnC0ldBpk4UcIg+ob7Sz3f7gxfbuaHSQUgYrReuLZbdRCGA+8XHIOd84DkuWRMTx4kNTGE2lvinbniKIqueH5tQajWEsdIbD7njcMye9qTWwDgPe82BNR5Y1gW6EioNRauG/w+xSsjTp7vwZ/GG3HlSalFtqctAEgXHg3Ng0IXYgW8owQLyEptNcVuEsY3RnpByEHuqIFjuYk53OAVukswsVJ8pivVKsVcpsLM5Aoiny6VQw5TPKpN3u9jZ2dn2nvZQ379SctYqfT4UR3+aEewWk6fiA+Ggq9E3hYCANrPjUCYcT2JO9waA9HrZsqz3zOrGgGw/6RyEW9GJBfxYMfHc4nY5MkxZe9IZj6L3RxCR/MAjRCNLwLzXpVPokip8I+BgdKQDadW9sWjC2FbY/YjGdSekGTWUVzzJGd1Ytx+eFODZs3I3m3g8bz3c6Tdt3kkljoVatlYq5NG2WGkU+HYhx8bgLW2hignK7+/ti2LtTsdarbj1P848/ner+IKBYRGFme7R3bWck7nXFoRnzfS/0zTjtttJXhX5SGWb1UU6fZHUzo5u054pmZthrWrUMeSrHbSE2DYOp500ce+KQqnMdVAZZmrSlH9uHjRA99VaD5xMNDVxamHKuS7MuPc+D8lAlpZTJphNJ2JZgIC+V6LLT4axabjbzw3BsmXu99rO9nR82n7WHPUmWCvkseXH5fMIgzcuVYXTN+8ASH3dpX0Gz2+u1Oi1NHH5Ws5dLbiEVagq7z1zFvQqqbdJzcdOOt4disy/tdkXTDhXRSalmOTWqZ8ZLeWulNF2rOCtld7HoLZa8xSK9WSj6CwUEr5IJ8ik/Z7gpbapJljAzXXc6HE8H4+nYskE8CB+adNaufyqTyCCKoBOXX8/3JiaZ21B3KIpiJpdJpmBkaop6dZSDknU9tzMavNjffbK79XRve+JMM6lUpVhoVCtw52jaNTcETw2edtpqFuYN2+9RF8d3q3aj4GUStDdBFG+OY2BSQXO+Bpaw05X2e1JvDDGYldJ2Iz9dLk2Xi/ZCwW3kafJAORsU02BXkE+GLLD3iTBjBGk9TOl+WncTmqvLrgRrgzbth5C5MDBZz7nAZjtR/zOrqFsOyiPLpiDQkBXbxdeZWBa+yiaIb3yTWZE8ug+T8zNSzgt8057udzsPN58/2d3e73dmQqxcKtbKJbDuQ704Dp5JUuK0/HTQ7fc0YbxScSpZP23QdC0WiUWdgwEFJrDdxGwv3hqKT/bl/b7keQLodH/Be7DofVb3lstBJUsESxuhoc10hWarvAxyDG0Z3iTUWSZB26sU07NCepZLhik1kAVvarum5Y4t3/Vmmqqwdeef1oRpNGAwrplHR7Mu8V6VFUPViulcykjwY0OiqKfDhxGUA0SCZ21Op53xYLfbbg37XhhqmpZLp+DC6RoNDBA1PryjA1eBeKxvmhJGB7oRa3GfuYo7GSgxFI0XxKdufGILlkt7N4BF2QQU3aySnZUzNAc1k6RtV2Cc01xT6Vigj2yHaSMEzRC5ng9XysHdGhhr32+Yy4VhWulO6diM/War1e0PbLaQjB5963Udm44DYYZIZ9PpbDoFIYc/BYGH2MPEi+Z/faCcfzDl8AD40w4dXjVpD/p7vU5vMoJznU4mctlMJp2C+cH11VlYwvhGO8JLUhgTYC8hhGBe9PMcbyCa74ZKobLy/PjUi5uOMLYFvHq+QDahQMqQhu9em27KAp8ER3di618ViSaylDLhWjX42bL3Z3fszxfMtNq3zfZec29nvw2vBi09i0+gK28pqFRYHiHSEGyIdyqZgKhD4Pe6HRBvaE7gB9Gg+Iew7oMpR8PfgU99laPBwaDXHQ2nrgOTA44cAu81OXM94EIBPgM4RwN6oh+KlitajuAHJDJzvAliEvWt0Z58WYOWAurKDETqjMTtjoTQ7EtDU7A9ar8YOU8OEQ5XnRsq2Za1fHCn5t+tOY2caUjD4bADZdftD+HSBEHApPEkUIpuD5AZiDQEm0u4qioQ+O542Or3OsMBiAA6gBRR7FPgw3w5sDlgh1e1h/2nO1tPdrc2Wntu4BVyWVoax3Y3gaHP2r4PpggqCxZlGIa+749N66DTD/1JRnfTugcfA84Gi8PjznEEKhFWKiTtKHpQy/Hi/YnQH4vjqTB1Uag0iiBLtJMfEeJ9ZUjMZPeEP67KxOeQjokFjWfQnHDoFFnWddrvgYaumBsARH/oBkdJOjv4zTiirz4G6OEsN8gmxNKaTi02LA4TLm0k00Yin84kNV06HEPhV70bH0A5XhMwXk3b2uu2f9x68Wx/92DYFyShxjpOSoV8Qtf5gz+E9hF4klmjO0PGuoOh71qy6CRUt5IN4P3DQPqo5X8dwQsEqolppxh4Rf1WsxhcO3bUFnw8wYcZOKMzEvhGLwinAr8nbkjx444Xaw1iMDrYmVAK7BlVltnksJAG79jcaJpxS/UOF4iYzSXhNGBxSaz5GwbKWvSWg8fjF1wp6OGiADOBDtyFZA4mE+RXU1SQrZTNgXhRl9LpkvchWo7ZrFPP6U8mWy06EnWz3bRc2zC0hWqlWirA3oXa5ZyJLjkDUNNC3PX84dhynKnnWqpkLxb9bIJWc59WXD4xoKpROArtMztL67OkHsIlg8kJLdc3BRiWYCBbp0uumgTZoGJ+P44kSBLJWB1ZNJPTtMVgJqeTBuQMDT+cGTZgRfvY4iNMLDAFNcj5E13/TpBEsy2TcQn9p4txJf1jbw+/ZOAXsOuuDngung+aeZ43tZ3hZIK8ol3TZbWSK2STSdAPpYFkRSl8Jz5My6EVM+0pTFi+h1ez30GR5DLpRTaJmRw5CVV9dr6xUqXTnEG5wcg0LdOajnR5ulbxi+mQKHeWHtbbD1Q0SgZ6DKTSVVrLo8CMZLPAYGSOp6Lrx/EN3wkTcZhwRNe+G4iGgDsHs5hpQ23SHBdoTrjbYBjbmXfcG44GoxHeT1BjbClCtFQPlx7qLX63E4Go0JIQYtAW19LqB7S1U3vqUL+8zb5kfA6CGe+2QXjPPS8W7Gm0dxPyhUQip2hlkCTo+VqhSFMudZ2twz5VK/MhlCNHLhhZ1n63/Wx/5+Hmi745SiT0SiG/VKvlcxmFHQETxT4r0J6hwXNdv4ecmaOp1U+p5t26V0rTMVRzyr0DTBZpNxSQCoouReqOdNrEFqaO4Ab0ezZJXvHpGy9UJy5DZGgvKDrbE9rD+MCMTaZuuzdqtjt7B629Znu/1W62Oq1uv9sfTUwL9MC1kijA4OKk47c6DvY1AVSCtTYaTfjKBprk2R/Rigda4jAZjMaD0WQ8sWw6XjhkFhzUHl3Ib8NeLxeHz6I3vudT2zK10bpIglTNF+HOZYykoaqwuY9ivgMfQDmY62hquqPh8/3dJ3tbz5u7tu8WctlqiQ4byCSTYAuincuqZLlCqaJt6w3GKG1zQufl36t75cyccu8BqhsBRSSLNLoNdQd24RuTjdfhFTVDlNNmskxUPA0gQQigKLs96czOSBhbs6kDe3Iy8wYxvx8LBgihB9977DimQ8fXQC/R5Ew4GXDAI9a9IY9gpsW2S2zRWuROu9vp9uDC98G1wbA3ooOch1CfA9r2Hu0v27w8Wl8EGSNjD4oluteVAFzH89GmmHQGtYnn51PpbCKZT2WSusGnf0dR344PoJwfBlPHhor7fvPZk93t1rAnyEKtXEIosp3PUaDnYhsDShEN49R2290hSp8op5n3Gl4pE8K8mVPulKCeDzpImY4cocPu/HhnLNhePKGF+JK2WJdpeOF1EpwEROHRRNpNLD6x454/831Pk+x6brKYNxcLk3rOKianCcWeBWQS9kc0PxOKyfMC6CSoJqacaM4tkY/dDo7f2LSa7d723sELtoNbu9Mc9A9Go85k3LXMHsJk0h+Pwb3uYNCD3utB6Y1pGS24DPVJcz5P2XJcBJBoMAqUo1Nl6DCMSRiESIOhapVsPpNIUmpOcerqaSmHwoI5PZla2+2Db549fn6wy3diXqxWKqVCNpVSVCWKeg5E1TGLoTL2Dzr9Qce1e4WEeX+BKDfXcqcHihEMUSW2g2AsbrvxZl+cunG4eYZK81Gg64649H5wk5XtQgqbURZDXfaKaWetbC+X7IWCU826haSX0l1F9MQY3Byanwm3Bz45XR0XGDukI9cO5tLEmnZ6g539/YPW/njYDJyOJvQSyiCpjFLKGKYNbbMtTwwW5LgZBpbn0mpR6Dr4HbC5mJFJPSz4z5N5qaB0s+U8yB5Y1x+NkQ6QP6HqC8UyFJ0q0/Sv9yblVJQD33Brx3OH5mTjYO/rpz9tdw7oPJ10aqlRKxcKhq7LfIOEc4DVBQ15o/3rDUabu/uDQVuJDarZ6Wd1P/LlrqJsbw84oxRp5gTx/b5kOTB9aDplNRukdXaM66nLExGJxgJpzmIqaBT8tYq/VqXlCLRjbzosZsIi26U3lwySmi/EPdOyJ5Zr2YEfzKAN2KxogGZKTKcOHL/dZnNnb9uc7KekXiM7ut+wPl9AXTt3as561V2ruKsVF2/WK2694GUMTxZpBe1wPG33xiNoW4FmY6lsc8kolZcJYlw8zueaIBm9wRDmJehnKNpytVbM5HSVNo+keNEVJ+N0lGMdJ2PLbPY6T3e3vn3xpDMaaKpaLOQW67VCNqsqtHH0+SlHituHrUwHnW7u7NpWu5gYox1dq/r5JPVYnl5E5uBFRRamFJu6wnZHGlkCnCBDmdULQcZgPcAfUp5EOZGmuaQNmiddTAfFVJhJUCcNdCYPKR36MzTUQIz7Dh3951tO6AVx2sxWodO4UMUwl6AidvZbB+39yXjfELpLxcmd6vRunTberufBYb9Mu24HeC2n6ZXRONBkX4i5ge+MIOxw60KkSUjwQXmGKKGXA/4IcAHvoWj7oxG8S2hdVZYbhVIuSUvFQX8ejV9yIt5POTwDypR1nAye7m39tLXxZG/bcu18Js03P8+kkqRPz51h3AGtCFzvTh/t38H27l486NypTtDsoSlFXUI+5pQ7PVBUKC4ElBvIttURh6bg+XFdjTXyAagik9kJAfqAMkVUEJWNRtBgA7sD3Z+eQq4O9ZdqdIRlmFBhlZBCGJqh7cGdg2SqzOGPw2totXsvdvZHw4Ok1F0qjH++bN9rQJUF+VTItiqL6cphwHs1Zmi00AH2MNtyCs1yaDp+Z+BY9ixp0PnC0HTQMOds9N8NknAmf/jved54Qgt6JpYlxoVsIpUyjCzbRJ2NKhL4VW/iVL4RCg5eo2nbrUG/PexbLhkoiYSRTiZ12v6e2hgqXdYAnA38DjD9kZNmu9vudkJvmFKtes6t5gKD9Wu/PRdznABUBq8PMIEmK5Mcx/1AmDo0bdXx4mH4wQWKKgCRwDTckPONKoXfhneWSqTrwA1YnrAJYaFkjXE8HAyH3WarvXfQ3t4/2NjZ29nfGwwOYn6vnDJXys5ymQ4eY3yDhqQVD68F8LCQDhtF/27d/WLJ+dnSdDE/Dt1Ou3Ow3wJ/B9CoLAlRWi4DXMIhqBB4iD2EHxQAEUAHkKLV75v2FDRBnOiCt+C0lAvorEZnMJkMLdMPA0mWkwkjlUygfYEPy+PwyGcAsgF7IwxnE8ts0a4nB+1OC04z+AYzA56DRu3XjP6d/SGfNKCXMkYspcZjMxGUQ7Bdmuh8BqAK3h0AOBlw+SrZcLHoL+TdjDYxJ53N3Z3vHz374w+Pvv7h0bON57bZTKvDpeJ0pUwb24BX0Ja03OGNG1Jgj4YKhRG7UAx/te7/ctWtpO2ZP2q2DnabbZppzTYmgyxdKuvwCoGH2EP4QQEQAXQYmubAHMNAA03OSzmeX7aTlz00J2DzwJwgW7AQwHI8kqb8ny+TdDXrMoGi3m91d/YPut1W6PWqaXOl5FYyNLuSd828JytzvB2QZkUk4sVm8TCArqOVPmwRwmVBkWJpY1ZKB3DM0jo1151ua2dve29/azLckcJmLd1fK09QxdWcD+UGOnExOrmW2beUC9qaOlwqBXeq/nIJZDahP/dbneE4OhGOxOkSSUdFBoGH2EP4QQEQAV+Bb+3hAAQBTWhj2ZetxAl4n5ajTcXpbNT+ZMyOHGgPJiNZFrOpZC4NnhvUa3IOBYcCIv02Cy1retDpPn6+/WJry7HaOW38WW36Wd3Np+jgARoboD7tOc4IVJAf0qQtaBFBnEnslCxWoBdfqiRuNAJP/h6UUj4dZnQvNoPjMxyN2qFzUE11f7Yw/KvPzD+/46xWvXySZoSyK+nat4L9BGMYt9YVWtH3+WKwXHKc6eCg0+sNRnCtgnAGeWKxLwtIBeQdYg/hz6ZT2SQNx/XNMagBgoAmfAUdT+2JeK+Wi83CaPO87njYG49Mx8YzUokEO8eMTkWlB5wJXDtCF6Ow9ttdNID7B7u2eVBMDNbK5lqVek2Segi7dc62M4NqkGYOxWwv5viQSLhhoSKHsniZx8cyiQCrwSWaTq0EiujpslVIjBbzw8/r4y+XrAeLzlrVg9cHExQxDy96F7gkI9WiMMsYtHp9seiqommZwxZckW4fypQrOi5alwQIPMQewg8tByLIsmQ5dm9CR9HT8aueC8q8Iy/v1XJ0uef7Y8scmabpkIOoSFJC0xLQqZqKZ5OW+0DWUWzSb3HSb1O71elBvz3f3DTHB1mt//Nl88/u0tn5Od7+sYL+sAfM8SpgSU7smOlAVgJNpQDWnXtY5/2AXIDt4HZCmy0Ugj9bd//dA+evP3d+seaiPYWJKB8e1H5KCSLWUZgp8qyaA+X8UsYTZpPd5v7GTnM8oWP1wbao0/ASiMelHWKvaYphaCABKOfPAqgiEAQ0AVmYlntrft6r5WhEznIcmKqd4QAMFkXBMPRkIqEqisQ6Ts4AXhZhOGNDor2d5sFecw98y2mk3+4vOHdqXiEdcJd6jvMCrnIYm3ox14/BKFFlFCxtNY9KIFmPIl0KOJdQidB1ueRssRiswQcr+2AL+Ib29Aw7COCe4Yw6TtEiNwr+atkvJK3xuLu734JT1x+Mjpw6ANzg9IsuvjhQJ4qiwrxMsLOlQI3OaACagCy00fXby/U9lANfodbGU5OdgdDBe12nrVegUmkYhFGZv54eVBBU23RWZX84era5+3xrazxqphTSb39+112v+YU0X/FF+LC7z/EGUICQUeoygaSyZXXwsphheVlFe3jfaE4ZAqglC2x3I5mfqkmkoBDF/ABALIIQIhQz1LCaDb5Y8tardiwYN9udpxs7z7f3BsMxVA0eDZXA53Yy0l0Y6yKBn8VAgUwyCY9OV1U/8Ju9DmgCsoAm7zAt36flaLfawLSnB4Nue9iHAsXdM6lkKpmQ2PkeZwabZWKxQ8Bbk1ErpQyWi5N7DdJvpXRgzI8fODe4rIdhzHJorappC0EQh8Qn1JgqUYf7xQnh6+A3BqNgVXp+HPIPCcTjoJoQjmr2zJXL5RkeYNqYrVWDz+puPWsp8X6nvQv35OnmzuZu86DTG4zoMKGjvnve1l8g90CBVDKZSTHKhQEI0ux33zs69y7K4TLScn4wte3uaNifjGEoq6pCXmMyIdMuolHM04NnGHeG9keZdLpdyxwY0vh+Y/qLVTRXMM2ZfmMJfnuy53g/UNCiMPPDeG8stgbSwBRdXwDfMgYNZEPFXZjovQrclgsGrFnHEyyHghewvcZiF7PYBjeCbCBraPZrufB+w/vVmnOnNHSn+09fPPu3b77/5z98/92jZ882d3abbW5q4iqRLcVkpLuArOMeoACIADqAFKAGCAKaWDYdYASn6W2se2sJ0BWs48S0raE5QbDZpBMQGralpio0Q/asmNG5+w5bTTyIB6OcYa6WXb70m080QWLnfLsQuH68OxbaI9pjD+oF/k+BjTtfhNS9BUy7woidOsLQErps1yM8TVfYcnWZXLvzA9IBa1mM06zORj74csn5+bK1UuxnlAPH3G61XmxuPX/y4tnTFy+ebW5t7uzvHbTbUHsTE/Tjg+bnBygAIoAOIAXes7HrMZhiHu5vCURRj+FdtAFRQbMO6zgBd/FRUxTQTZElckrZRIEzAOlAnmliKO3ONkqoVjXj1HLkv8HsoQhzvp0bcJZYSdOyndZQ7IxE32fOT47GpkE5xLnEco7DH4kPLOFgIO71xP5EgAMJtiMkNdakXoSKPUz8LG0EnzW8v7pv/49f2f+3L6wv6qOs3O51Xzx59tM3D7/7/Tff/tufvvv9tz/+8Bi+3h6MTZ8d6HFOXYenk9IWaA9IpoNQpjN2ME4ffAFx3ubOvUvLgRi4xUG/CwsVb3D3pGFkUglNVc82j5mpdHKcXc+f2o5pTT1vmlDcXNLPJgJUBhwMJghR/DnOBlQMAl9O2hkJOx0Jr7IUKyTDcjrgQy+XpOVwV0ganEa4juDbfl+ClvOCeCZBM5Lxqqvky5E0XkQt0z3YlJR8Klgq+V8sub9cs3+5Yj1YGK3kO0WjmRD2Qmdr0NvY33++sYWwub233+71zenUZ4roPMUAYQYRQAeQAtQA/0ATkIXzhRuXUdRjOJlyiIroME8n9nS309rrtizPkRWJnQCexd2Vw7NRT7zpu8FVHPxDD5bqzDMUkI1MHTjWxMco1hznAFs9AJMS+m2jJT1rktxnjHCBpg4H0HXS2X2Cd4GoTl4WVKvQm4hbbXm7I5l2XJGhXf163kcaGNtJai6qonErWJhBGBNFEC9cr/m/ue/+339p/8e/sv/jb+y/+7n1i5VxJdWOeTud9sazjac/Pnn65MVWu9tHow9SkBKI7vQBOJJ8EAF0AClADVmRLdfd67b3Oi0QB/Qhzr0h0e/WcjSVuT8Z9c2xG/iiJBm6ngDfFJm7oW/e7r1A9mg4ji1l931biDkJlaaYkEN/OXLwqYEJfczxaffYjQPpxQGdxYNvyhlaVwo9A+v9UgfB8SxYlXDkBqY4sgS2ijyW0mhuJMxLPjJxsY/H3cA6ZFxVwmwyXCj6dxv+z5f9X625f7bm/HLV+nJxdKc8KCU6cngwHOw2D5hnN6RulZM10SmA60ABEAF0ACkSOm1v5wX+YDIGZUAcGp076d7voRy8QCgjl6lgGJa0mF7E32h+3llA2wmHU9uljh1/KgqOoXkJjVHusDLOVgRzABA7FCOa/IFJ9uQPW8rzpgwLs5AKFkteo+jBoBAFsqbOKGinA25OISQxgecGpUquP/6x7/F6ZvF5B3Bn5JT3jMjiDEJVTNPI+y/XvL/7ufc//tL59w+cLxbMpNQzx639ZnOvSecr+GgSqNzOmiJasiREe5lRSzYDWUAZEOcDKId4gB/QpJORNQFrTXuK21FfJXMT+UA2ldyHg3LGlgKRJR368ZgviWy+H1J7GfXw6QGV40HFjcmP2utKkymdfbVcptMbS2xCz5ml67SgxeMzTQlhRqb1UJWoNx8arzMipWe7dPDIJQFSiZvjX1wgPwV+I9JQyQarleD+gv/lsnu/YdcyEzXeHw5brU6nPxxZUzsAUxmiu3wAqAkBHUAKUIP6LQUBZAFlQBzLdvgAHRBFZzhZyyGK63u4stXv7fU6MCxBYhpop8UDdHYc3zDtzEAqibeUSWqWUExUDZdWE58WZnHHEzojqT0UTUfQldnduvfFIq0BTekzkOHySprfGWpWlWkHlKWyt1j0oW0sO/6sKf+0o+x2paElokUALaP6vwTA4kOAmwYqMb2Hx9DBJvVCsF7z7tadatYM3H6v32l3abgcrf/ZtByKEkQAHUAKUAMEAU3YqoIOiAP6gERvFvXbDEs6XmcytfpkmI6nji3LUiphJBO00wTSd2bCsSqBPy2hYYAZPJvJri86bjwILrHx+9QQBPxMAjqxiDoqUyEcuaTGR8AvvWWD9ELDgGm1nA9rls5512YjK77ToQ6V/Z40sS/9KCXcnAdSeuxBsKTSxqycDRaLXjVjK8LEccajyXhsTj3YlmdNDYgAOoAUoAYIAppMXZuzhp8+x0T+FbxFy1E/L+1aCY+L5svQxG06bMUwoDyhPYlyZ2TdDA2tYOga64ZJhDHdspWJTTt4I/H4nRQfjznHOUFqBGVK1YT/PLCvLxEkFPSYuHrYcf/5grda8cF2uJfPD6j7tD0SLYf0z9XUNaWIJnPCsprpSgjrupz1MoYrC47r2hbtWxSdVvWhuo6zAHQAKUANEAQ0AVngy4E4oA9z56LIRzjJl6MALUebnZjOFOoOBYN7kRtHe7qISNuZ+caSyMbsNR23nMVV26f9Fb25lrs4iALt+QPxkgW4zfGhKfQnIqw7WHRnq7cPAn8C0gBbrpgOVyo+KFfKhLBpOyNhqy3t9cTeWKTNVyBnLPJlgz8FfILwQv2m9FBXAknwPM8F7aing/rzWaQPBCMC7S9OBFGIIHgMKAOPzqSj52hJwWs3fquW82FY2hauRGokgXpCFUmGB3b+OkNbgpSBv5KkxATJY2eX+cyjYzc/9wM+YZDeiMMkIVcKQZFCy4lttqTn+zQ0R10XV6JbuJBAWED7StZfKXt3al4lE9hefK8vIj27XZoFRuYlJZhdcyXAo2Bai9S5Ag8PlhxYx08YCc8jeCwXJNWkkwQRDJ7Y02PHGr9y55O0HI2Dh7Ane6NhfzyCcsSNEroOaxC3iyKdCfzhSJwoikgbGgW0DrZHxr1px22XBjQJV1gHtwxUwrSoJAa+VbIUdHXWmwg7XakzIin3qEv86koYWiWph6VMANY1Cr6hhnRO3ZB6U0eW4HpxdpbOFQGFg2bdD9G+k1l7kV3ktCpKNDQNNAFZQGUQpzsa0rSvNzoaT6YcSA/9ts86XqDu4MBlU6k065CJWrBzABllHrYI01eSVMtRehMZls94GiePjhXEVbZ8twmonGAWRyueT4ZLRf/eAu2mDJq1R0JrKMCbYiVMuOwSZuSnZ0GrwJZr5GFeegsFH0bdxI4jPUgMHApwgBzOy69ulAzSA70KVW85gu1BF1HLD/OND6lF8c6ImSSL6dTLtXOtfne/27bs6Zujcyc+aRbSiR9OdzjojUd+GCJZtPqVzgG/mJ2okUPYlXQsl55wAn1oqZ2R1J/wzRXPT+pPGig9yA+UWz4VLhSDcjaICzGTLZmDrHNb7mpw+CBaDptN0u7LpXQAysFvR/MKi9fxSe1cTeuKB7Gj9tD0QOHLlqvO4rxDkE/Th+11roSAGiAIaAKygGYgDugDEsEve1kSDCdqOaSPlmyPLHM8tWBkwgjUNBVBhFN8vpQR49mgHHzNXDadTmVmQnJka62R3B5GHVlR1DnOCpRgPDZTpVk2QROgVBnyRvLNfWaufK4GTJZoFE6R6CyEtMGOH4nPkAzo3nN0zp8WrCgoBEF8Mo0fDMRn+8qLlj52koIE8UtnUglVpm3bEfl1E/D0IF9J4BwBWUAfOHKgj+vTbl+v3fUEyiES3ElQjh2I6eF+kgS/izorL2rHMrQoskyH32bSaVVLebNEZ6w2B9KQZieQR8eLaY4zAw2jQFNAaIMtEd5ADCJOPZbkw+DDJQv6cXCBo/SwnfwExnd8yVNxNQnB42BRD03hYCBtddXOOCnIuUymkMtmQTlIdhTvHAA1QBBmpkqQXZDNpoOH6Dw8ECqKxPA6hUBJWJWI6njRSj4YujIcL7QD52wJjgG34KNz8A/BOllJ90x9r690hlFHFo82Z92ZQZUUzX5ixUgDrWRVXr3dzq0iKDQIPZw3x6M51iLbDYVNvLxksHFJaFq4cN2J2BzIByPdCjK5XKVRq5aL+XQyAZeOVNE5yoVfC4KAJiALG0iD5ggc3yNF96o79wrl2HPJpBxMxgi25yLFKo2h0Rgf7nghBcSfAkWnKgps33w2m0hkp36yPdL3+wrMy+ncvLwIRJV8XJDw/vjHywf4hgDm2+RHxUeWAN8Bzokq0+nK0C407+/ygUzDjrXs+MQWTUcJYrphpLPpVMIwIIRcl5wTyAbuA5rQPGRVQcbsQx6xaV/gXFT0b2i5WGzqOvu99m63PbYtXEnLUpNJWpYqsh3Q6Nrz1hunHG4Ij7OUz+ay+ZiQGU4T2111h85koml4LMrlt4K3FCi3l0VH7jMZdbAwIV1XVqScb7AkoVonU4G2YBnSzGYaOaDjdWYaKEebblx6irjMwmGh3ZzjtAMKM9xIno+YcHawu+NWuCVbrpoEZZBt0AckApXgoBFjDp/zJr9nU9c96PcOBj3Loc1OoIigfHEvJBRFeOza84Irulw2Xcjnk6l8KGRaI2Orozb70sAU4O7Tg1i1zXEGoPQg67AXqPMEAsEm1wu0oR37+ZIRPQTGbUid8p2ReDCgHRnQmCZUviNDtJcmJfSiROotIOYLtGG7LsO/DcS4a9vWxASsqe3w/b+iqB+OKPlstBk0SSdohTg0nuXaB4MuqARCHc/hG1qO+lLd7mjYZRvFgnIJXU8atFEs7kjlc47EHQfuA7cSTQ3cuWI+Xy2XkqnCwE5udtQXB/Jul20Cx8xLlNecdR8KVBJkHfJNXSbwjeE+0YZ2IarwCsbB6P7MQuEm5cAUd7rSHpvQDM4XaJYjbdVMi2XZ3MGLEam3A0/BszKJMJ/ysvpUDIfd3sHO3t5+u9MfjvlBWQCZVWcCWW3UPSEyXykB2w3EIR4NB90R8eg4aV715SjQYjbLsRH8MIAWhnmqKkwPX4LsowZg+GZSiXKxkMuVYmKuP029aGvPmvJ+Txya8LajRvoSHn6bgTp2/fhoyrqjwjisSlWiYQO+PvUKgATguWg34ZzvdqTtNk1/wfeZxKycofONYVjSHrI89qWCSQ4ol03MKlm/kbeLifHMbQ8HzVb7oN3tmpblsQ2IovhnAxv6Ak1UNu0Lgu2zrYMs2yYtSuUR4U3DkhcCYhzGAfcJh6bCxYFnksboVLVcyFZLpUymHMTzm53ED1vq4z1ppyOOLYFtvEsN1Zx1pwEvIqi4qRtvD9jeXkFckWi9pq6QO0cRUPDnE7D3IpjFpw5tdvR0X/5pV944kIemmNFnjXxQyweFVAAO8KReakJIxBDYwGA2QZNg7jecO5VJVu0FTqvd2ds/OOgPaPNJ3j9/HiA3TETpL33mPIuyx75heNOwpI29aDCBpYB8TL7zQuwSx09lSYK7WMrnK+VKKlOxw/zBKP20qT/eVTZb0kFfgLqzaU0dZeAwQ3OcAKryQ3NuaApNcp9Eie1qnKFh6BCKJYp6acADQHLTjh8Mhc229Gxf2u6IphPXlFktT0fDldJBUp/RYXdXBZQJ1Luu8PVE3lrFXshPMtrAs7uDYac37I8mpuf5UeyzgpUsbbNHrGH9VCARqAQuHVehrxqWbFcvP/Adl5Y0CEJckkSagkabC0VxLhZ4IoCbq7KSzaSWG5XlhYVcvu7Fiy/a6a839K+fKz9syVstqTuiwQO2wjcSrDleAy8WOEvwgWEdtGDR9cSBKSS1WTVLR+mndH44JlX/SxG4UCANXMF2hqTfftyWnzbl3kRI6iCbf6fmrZTpQCWm4o7pgEsGF3iUDFR9ORMsl/37C95q2U4qI88e9Ab97mBkuy5XM0xNnRG4FGSh4XCJHDHP9+HIgVC4M+Scx3mNcqHn06STyXRqu7S7L0w+BNimSAddc4ysFwVGuTiaBV1TC7lsrVyqVmrpbN2Nl9qT3PN2+qdd46ddDTXH92O0HJoJjnTMWXcEFAXxjZUINMxkGt/vi7tdqTcWgzCWT4W1HG1fSTths5koF1+Lx4AnonHEo+G/7XQlKFsxHqvmgtWKt1jyyhk/obItj668/vBEWZwl2TZECwW/nnfT2jQ+m0wm49HYdJzz7eJMuoMkGWThrIGisz3HtIlKoBXIxSO+Qjk8Elxn+y+MEFWWxKROMzVBBiF+rtNS3w2WWkouZ93KQm11aalcXpL0RscqPT7Iff0i8fsnGjTe411yThz3kx614+x6LdAyMNYqQtzbQ/HJnvzigPaQJHMu5zcKdLiUzDZiuOzGKghoVKBv0kEI8N/gRJWzIfTbnZpbAd80WquKaJfTgL8L/HFxGi2g9YTFlJ9LuJoEPTQ1rSltnH6O0QJchmtBE7YpgwHiQNGBRKDSmB9FcsjnNykHFWeNrMnUtWGSJnSNdjtRlTgdv3iJJcQpBxMW/C7mc7VKuVFrlEqLWnLBF2t9p7zdzz/aS/64oz1vys0+rXE+6sn81MCF9Xht4D2Um+3SihgoN5Bt4wCmuKBIdFp3Le+XMrRw7tyT0t8D3JvfHkkLZ3ylf5wODddJsRTTIW1YKocXM4nprIjHZpJIKy2g7hJqoEp+GLDZkIfTIY9y8aHAxaAJyMJZA/pYrjM0TRCKbWt5MuUCMG1iWxN76vgerNLXDEsginoJwM2RaNaBqeSzmaVG9e7q8mfra0uL65n8qic0tvr577eTX7/QftyRu2MaVEVqeBv/ieAoo5xyPKAqYWlDuXXH4mZL/n4T3q+y3ZEcP17J+qtVD5TL0ApxNGrRJZcKKDFdJoGGXqU9jmQagpdF6sDgNYXnX3Ya3g2kArRHqtAcwNREqcDXAt8Qzpwyzo5XDEt2ziNjkwVa4fY85iuUg48HtkMJOkR5GNxscjQtIZBYYV1+ObEMI63QrLlMulIqLNSqC/WFanUxk1uIy9W+nX/aNJ7sSZ1xtCPip8M3lA1amSlstglZ17AeDwY0hao5oIGvjZYMYxLhWVPG9yhHOG+LJX+55BXYpujcnLsCQJfCmk1ptI8lzEgk3PXjtkfrj0mko1gfF+AG8R/EO6ZykbTzNQWgXIwOnQNlqNNREEAiUIkvKQC5eKzXuk9mfhhC0UIJ4nfWqQH5F9h8ZtbBdMmgTLNk4D0ZmZqaz6TrleLaUmN9ZWlxYdFIVQ5GiecHUnsomA6VEI3X8YtvNSAfweHMqY0D2hMSqux7CvK3G8rvnyn/9kT97WP1201lryei8hp5/17DvVunVeEw5yQ2tfIKahBg3fFhygizSaI6mNY3kWy0FLQmnZ2s+rFxmAQmbNBMNPGS4zwtOJUubiXQ2jmawBmnARlQCYQCrbhUA69SjmtY1qOJjzwtHDzCVQIPRYMBIzOdMIq5LDRetVJKpfKmq8GCmthUf5GWuwaVeNlAhSC/A0vY60lQZQ+3FbDu0Y78eFfBx6f78mZbgsabunFdmVWytDH4es2v54MsHUKAUorq+wqAGpFpQSodZAdFh0fD8YZORjBtAQ4e8vJxaww0g+uL8nSge2mZPKMI0y28pM5TWJwvnDj4CCoRoUiHnUQ5fElkPKQjLmFF83GEmiWEvDs8HNwzDC2fTWfSSUGU4br4AdoPivZxK+8KwJs7FIPtxaArNtrij7vywy358Z78vClvHEi7Xak7ER0/Zmh0XP0Xy+4v1twHS+5yiU66gROFGzCT59JBwspkh4+AFVNBkZ1BDZqBb2wGn+CQO0DSePUVhyfyh0JyYOiaNu3LMHVRQCIEjEafaSzt/Omi50T/GSIxPuTx61oOjETAezz8UNWePxFnBGcd3iAV9I/lhhahMBOcJ+swI7ccyCYcudFU6I6E9kDoTQQIDb4nfaLNcgnaeX+pBM3mwZhcr9IeyfDl4FPRxKErBlNiqkRnOBbTpOhkkXZr7ozZmQQe03K8Lq8Q9ECa3c3t8ziKEUZB35QdX5UVzWArQskajKKfC6AM5w7Ig4+cUydrOXDRDwIECDqiM97ToVbRzx8J1EDMZvBA+8PxaDyKz1y4CppM3U2UMmTkU6AdW+5lu9Q8Q8nDVqxmA5iODxbdr1bdX99x/vyO82frzs+W3NWKX84G4CGbaBKpnSvD0dMkkcYGCinaZQjOJOw38G1s065eZJ5coaELQIQR4PYjfTAmB3T2nbTZVrqm7s0SyUQ6m6bzvpl+uQBpx01AHNAHN4Tock6RomN4lXJh6LLeFUY5AcpWpjP4PzLlIDVIsGU73f4IlNMkB81n2qCNPaDrXrYetxdUAUyrQ8NLLKDFySRCsA4Eg1q7W/PuVP2Vss9mmQSGSptqHRkCHwWiQBWU0kM4kwkVlhUZxgieT63AVSaMnsUbLDbvdK8rbrTk5wfq/iDhhhlVz2UzWTgsqhJtOnR+gDIgjizR+d4QTxDK8aLZZMArzyDJdmzaCWxGe/zRFkOyTMrxipvKY0DqwX/P80xr2uoNxpNhWrdrOQ9OQkonq4lmXX4CnAN/oNVT2ixjzKDBNIVYB4GGPdnIQ635uVQAyeYHfaBAmGnwcQoGD+XyAjUL81JXZqpCi4bwHaQO3LtKcH2BZ7IzLqHcxO835W82lMf7RsdMq3qxWCiX8vlcOglhZ1cg8edLIhtbxt1AH5AITCNO2XSkFv/9Fcp5gT+yzJE18cNAEgWYt2y/sY/WVqK8EGAGQ8WNxpPBcOS740LS4R1xkDlqDViB3kSgWFG0R+HdpYwIikyb0sE1ghLj49poQw2VJisnNJQGzeei+SUs/jUpFqpBdp4jwJN0lQkDd+AAT2yhNRA3W+LjXenHHeWnPX2rm554eUkt5/PVSrGUy2QMNlmEXXIBqQNloDNVFapOAJXGjFN0tgf/lf/hgAbsjgbd0dD3fViibBCdNmO5sjJ6A+SGItGjsdkfDqfTsRSzqhkXlKOpemyB40UU0UcAb02QBagCBMoLDc6ekBmeQVrXLDHKJUC5UBBCxydL6Uhp4C/Z2EyznXCXKwbjWDgjtxNCj4D39PXV2rp+ELds4aAv/rAl/9tj9Z9+Un73TH/WSo/cYjKz0KgvLTYatXIxmTDgQ3F7KrryfIAPB89QU1RJEkGl3mgIToFc/NdXKAeLs8OWjnu+D0tUP5wQHf185aCGPB6Hap5Y04lpBp6lyTaMqEo2hGV1pbV30UDlwtCw2CbKCNHyCJCOUfHNgMzilZRhfBbA0g5QWdQTAKliTIvU/RWT7XgKjwekEymB2zZlGbRcqioYxqrEd/W6inSihNEkdcbiZlv5aVf/aTe52c31pqVQqiUyjXJ5oVaplwuFTDp1gV4cB+4GvoE+siiBSqTGhgPXc6Nf+R8Ox/Pag35nAMp50HK6RpSj1FwQ+z8cVIFBOJvaru3QWf5Jzatk/UKahpvgxX2sZJ0NPLUklOz91I23huJ2R9xu09QtsI6rLCg0HqD6eMB7XOcFsJHiAzM+siDHMduF9qCGnMqBLrzSFuiQXa+kkycVVhE3jKi7Yip0x9SmSEIsqdIWQzrtd4L8X2JqkTDWosUnUzow/em++qSZ2B/lA7Geza+sLN25u7q+urgA/ZZK0r6xMKUuUMKhKqGlQBzQByQClaDG2sM+yMUjvEI5MHJoTsiXCwLWfUK42AbgQ0G1M6Mjz33fi8d9TfbTxmHHCUrpwgrqvOBNO40Z8qPoT5Io/h0qF9qpNxa2OnAt5O82aN7Ww23lyZ70vClutISdLk3UGJq04ZLtClNHGFlCeyjsUlcbrUBjA1x0AjAC3xmS78t0laRDLsKQPCXwCgmANkOm8BEpQRPAV6l2x9SU8AMcNWUG9xsVx/uZScIvs+5wbz8gIwIJ2O+rAyvpxwvpTKNWXVqoNxrw4PK5VCqhqNEmWhcLcJhzBzeHWwROIZzsy9FKAs+ZutRjCabRdGZJEuD/flSgeijEWIMqzmSJnB9ueF8TxoFgaOBlljbqw6AOeureeA38Gwjl0BKe7Ml/eKr8tx+1f/xB/68Pjf/6UPsv3yr/+RvpH76V/+VH8JBmljT7fO6ytN2m6SZfP1P++Ez5YUttDpS+KbdHMn5CHKgRGJm8KE6k+sWCPwKmrOuT0Ui7U7LZ1XgztgTHpRUe0MBDU9zq0FFyrQGd7pKmI6/otH4NWo71Xl5q3eEBzG6n5I2mqiClctnC8kJjdbFRLRWzmRQbhWPqljlwF5sYUIYNsNEgAdwiEArh5JUEeDoUHULIvAo+7ewKavGUoKLh9KNSQuWzb88B3AC5eyVEv5wKR5cjOY5LU0Ogu/oTgc4rZXu8o0q5xuMB79H8m3a8ORB/2lUe7iS2e9mWWexOyweT8ka38Pgg/2g/+3A39f2W8e2m9u2G8u0LGeEbvNnUHu0ldgfZiZ+X1aKqF7xZqm/puz1lr0tntUHQeam8F0fJPjNoAgdTYmgX0BYgnd+8oGbi4bb8dB+6mtqLZ/vS0z15t4dmPgZ7spwJEGjzFdbXegVAaYB1pHtpnzpZ0/RMKkUDcGxTVhqnvrR04MYgDugDEoFKIBTMNJp/wvAq5ZBOsJKEmn/Ba+ZKSuitQLKjydWQV88XbCdORwHyNQTnSBquRSDNeeiNRPSIfn8PqFwiT4YcKrZWTfxxW3q0I+33xcmUHDPeFYn7Ixqadrz3glhnJL04UB5uqZvtlCDXCsXlcnU9V1wX9RUntjj0GnvDyve7mX95ZPyf32j/2x+V/+Nr5R9/0L5+kdju5+D6I/7ayvry4rKeqJheZpM2IJRaQ4lv+8kz9Q4c5RqJf3fMN3F0c9C7PxafNeXfPlaRyP/vn9T//Y/a//5H9T/9SfuHb7X/+r363x5q//ZY+2FL6YyEFO164i2XyQnXlciHO2XrcGaw2iEjX5GoFvikKy7WlAmWjajhvhTwkmJ55fOW3zGtmeh2pER48XxUIC3gm6bK+BfGFMuRumM6iS4ImAKJYn0YuOjgWuQT0gOvA/KKwDoAY9GA5TvByzOcsX11RsJmG1oLjb369XPt6+cq2vtHuxIYCHMLHjwMMO7hgJn4uN0RQbnm0HDCXDZXW6gvL9aXG/XVcmUtX1zP5Na05HIoLZhhvefUOtNa166NvJonNGRjIV+AK7K8trS0vLBQLFRFpdCzknt9rTWg/a2Rlyh9J4GSfFhiSDmf6Hz0zemBQuMdP5st+fE+9bnvj0ptq9I0K1v94uODzPc7iW82aE9EVJMkxhoFWtZQy9FQKqxudgt2o0sGsgayqUqoSKhUP2CnE18mzd4AK2A8jwhFf/i3MfHv//7vo7ex2Far+d++/9NOpwUzNJ/NQBDwykzSj9Y3iAYJReV5rmlNm+2h500zug9DJZ8OE/qMiU4U85QgITu096gPcCrAs+qzvgqakXPYBfI24Gm4FvoqBmeGKbcnu9L3W7Cs1B92oHC07Y683xcOhnFwAL4Eio5NTwflYo5PXSBfP5ef7OtjN5vJVj9bW11eqJcKuUIum89mC/k83PpcJptOptPpbDqdz2RKuVypWKyUy7V6tbZQq1XLJcRJGDp0P5pu03JmgZvU/IQWpAyax4xEImvHgSJiWSY1jh+REjRYaHUpp6wv9JS0w01wKzQf8B5hND5p6tv9pBcvlEr1YrGaShUEOTlxpN4k3hrNbJeGEFfK3s+W6aDwYpp2guAJu2xZonTSTBdqSdEgDkx5YKtIW6mQTyUTikwj1JfEPapp1s0Aoe0PRlu7+/0hjXIvFCt/++Uvlyo1xHkH5dLLjRpeKYEfaTScpZ8aCRSh7bid/sh1bDHuqbIPXzxJhwNS+bKY7IKTgF94tKPIuB9MU7j+7SHNANpss72Ex4JDWiIuM1OEIrPLXwP/HirCcuCSCc+b0g9b6tOm0RxlRk7OneX8WXLqyaYjTaZkXlpODM4biD2g7XcEGGPwfFrjtGqUq5XG+vJCpVRIGnQOu6HrCQTDoE+6kTRSqVQmk85CFYKPnI2gZZpOmdDhnaPFdl1/MDYD3zYUJ6l6uWTIxZpn8wjRxzh1Kg5NWosAHQX3jzkXYG7UAL0D/J4I0NgjK77TkX7YVra6CcvPJ5K0D2K1XEVSVS0RzhQnkCwbpQTKBfWct85UXEKjGTO40xUIEuWFRIbc5vZQ6Jly39QEKV0uFuDOwWISRTrdKop9oWASC8qRVgXZtnb3+sPR6Sl3XMt9xAkoJOJwdv0gHJuW7dgT056FXikdS+kzVYaxfjRJlvh5HPhEgbXuAhMsBLAFBlhvLGy0yN3/43P5G/j9O+To2y7po6ROa72gAZhOeAmSF+g31oJCdpt98bsXMpTbjztGx8oZyXqx1KhX68V8QZINL1TQ2O/3Ytvt2GZbaPalrZb0eFd6tCe/aGmBkFuoLy1T71khmYC+4qCJQvDqZVnWVTWRMNKpRDaVhMOfSSXRPNNGa+xgazSBEBhQznGdwWji+5YqTROqW4Dm105IOUoAL0EY609EaKefdpBxOiEAhi6KRZNpoQ1dwaLRf37ZIZAwXoZ4O7GF7bb4aFf+fkvtWpl0urpQr68vLTYqpVw2DYFGmnVNQ5WIQijF3YTqVZlJCS8ORubp5zPjiey5VCwfCn4JLCBoObSqnbHSM3VBzlRKJbRYKEQRbeoVaLkh13I3jXIoPeRBlKRZSPPRHLTro6nruRrN3+VTpVg0ApU14xXjGPsGQDWj9GEOuR4NYYFsYNfzA7hb6tN9bbOTbA4TPdNwfAXxVZnWnsFwZdvj0OVH4FUPxqIiwTfILpy3F63kyCuoRrVeW4ThB6svm8mAL4KogXW4p+mqE1sxHdS62h5rQzsJvuXytTWIabUMAQWJeNmyLNAEN8Y6SVUUCAefc4f3tJuGSBVB+aKRUlTrzHa84dh0XSs+m2qyC+ONtveRZtKxlPNigVaHNbjZln/YhpelbrTV7li22eQV5BTxycgUXs6HpKI7LE+8RRky/SbsdsSHW9LjfW2vn4rJpXqtsdio1ytFOpaeHdsLvjENHEND73m2JDjZhJ9Q+ZRrdmd6ORn8caxxjHQ1KxL2JUvGKYFLQCjUOPyFrbZ0MNSGTkrV8tQuZNJotkRhTrl3gmcDooaUIDO9kTmcOP1JMDLJ90JloPmE3EAYaWELbSZFDSpv7CErkCo4UVOHVkmhaYdb//Vz6ZsXNJe8NUrPhLys5VQtrSmqEA9VCU0yBJdaZdzzOFCSoK7tCfs98dsNsg9hT1pBoVxaWllaXltaqJfLmUwqnUxmMylULVQAPhlGSpITbqjagR4KKSNZbNSXVpcWl+o1xKGpD6RY6N9xIL/Ru5egGCQn7CcWndYQjs2p69pwdWXRKaT8lB6wlFM8isIkFUU3mAiPdqXvttTvtoyNjjG0E6Op0hrCzqR7orgMdWaoMTbmSdcRmNDTR7jTbBr+xoH0/ab8u6fqRicZl0ulYn1tealeKUP/QvfSFWxbRNrVgHzX2ci00TjCEVDEIGPQ/UGnE3LGgO9ZGxrxn32M01pkfETDengVKhQJfttNOHhNwRJpDaSfdpW9QcKL59Pp0kKtkkun0SKcVLwXA5LUW0M5kA4KAR8t24VrPp7OJtOZ68+guGCy0+wHl1pil808tFzytWAFQVCgkdA2s35C6fmB8vxAe94yWpOMHeYVHeZ9LZct6lpCloTAcxTRzSc96qEhq/VlppkE4M602w805DcbykY7OQ3yyVRtZREKCw19AV6WyjQS2ntd13Q4ZPDL9ISmJUTJUDX4ZrliobxYr9cqpXwmA+sRuYoe8Cre9v1xII7n+RPLsW3Lnk5kwSpnPFIppOjodxaHGAVD+qAvfk97NxjNcdadwQErykoaDiebNTZD4A+EdqLOFTbbE1eHMA18gdaY9WhI4Mdt5dGevt1L+UKxXG4s1hGq1HCAKOx6JIkN5RIgc+OJ7ThOGLiS4OeSswRRmuj0mizRk/CfndSDGqQO5KkwssTxlE4yQD2iQj2f9bKyFhaRWWJPAP3EfoWP0KfZlfKPO2rHzKh6qVgo1SulTCqBtCHmXMudCqhONKIwtABQa2TN9rrB82aI1nevSzUEy6dvxrpj6sJuDqDTaKz2uw3562fyH55J324qzw60g3HKCQt6ElbgwsrSIgy8cqEAwy02C1zbkuNWIeVmDT+TiHr/AF6LqCkI35M9WgDyaC8x8Qvl8tLy0vLyQqNUyNFsBkgTA0qcdDJcMp0O+INQFvPZarmIKq+Vi0f9Zsw+PCNQr1ysqQGyrak1VESzmnXyST+twzzmcUhv+IEwtmBf0ZD63jAtqWWw5d7aSq1cEiXYlrFm1z/o+yOLJnCCnHD5wDfKMZ2vTT1+z5vS758pf3gKDYnSS8t6CUV3d211qVHLsTnBKCZkmQqLCRz+wuIIgtkU2tdD8mzoY6blqHfn0I6OAPnEFSg58HwyFboTMiK26XAsZadLc2vaQ5qlCeIhLrQn08MnqDlKMcsv+wU2MFpY8h0e7RmmnyuXqrVKpVLMG7qBny+JbwArgNtCOeQEyQDlVEi3rMTiUjCTTYeOfjZdzbSViS32JkJrKO33pZ2uzIKy2YG3ltgbJjtm2vSzoZBDg5fNw+mqL8ARqVTKhTw8EKiL6dQyJwM5ZpbSdj5FvX+gHM81r04Emqi1L75oac1RSlDKy4uwq+qlInXZv9Z28qSCV0gslB4ipJMJ2Jwp6gTRUKTIDo95NrDSgL0XmpZtWpOJ2VeFcS1rw7ZMJ15SThRp9jNo86Il/7SrjRy4kfVGrbGySDUrinIwAyFn4yksBTRhZBeMpkTRoQlLklxWKLefdtUftrWdXtIK8qpRqVcbaGWWGtVCLqvyPYVZxo9yxJ4rsN4d33XdsWnFQidjeDB603wY4zDriIm3INvUEWjKf0vC457uKy8OlK22uttTmgN5f0AT37pjVDSaGE45diGzO17x29lIKZoJuOubLfnhlvrswOhYaUUvLTVgh1DfCdrWy+MbQAm5TVoOQH5kiU5Az6aTtOFXKp1KpTUt6YbKwSC21RE2O8qLlgpWbLS1ra7eniSdWZYt/q3Xqwso+pXFxfXlRbTQZArSRHIZYjEcTUbjgTkhwa1knWLay6Ve1XKsgodWfLMltEbaNMil0pXVxcVKqchWN5In82ZdHmcgt7d4lRz/6Wzg93FdfzQB4UaTSVcVRvWcXUxDPx9Sjm3ZAP2w0xU32mh9EoFYbNQWa1ViC8ifNHQENArQH91xsN+b7XalrZa404lvHIBs4o/b5LI+aVIxSmpxsbF0d3Xl7goKr5xJJhVJonJhGeGZ4sB7Ehg248L1PCRuFk5Tup3W3XxqZmg8fhRQJEghjJSftuElKn98rv2wrT9t6rt9fX+g7Q/Una4KS36rDY0nTOwYPFUdBiq8d7bRMgLKHs0d8x5p7QIMnIfbMnz1bzZUtIyKQafKrC01ysU8zCOWznOV/LtBtfI+yp3dtrl6ICfID5qAZAJOWH6pXrsDCVhbX11eq9XW0rlVJbEq6mtxbU3Q1vBGMlaN9GqhuFqvryLO3bW1OysrsCThgVRhC6ZT8LhIV7AtdT3Pjc08UQgUKYQvRD4DSjB68iHI1YGIURqgbHG5ptB6wtejMSC1HHjPa4Lj6MsLAE8iezxSFVLXAnUZHQcMxalD69b8UBYlLQlNm0yy7lAVbVa9UkaBrCytVioricyyLy4MnNrOoPSsnX/czD3vFA7Mihuvp7NLjfrq2vLK+tJCo1ouZDMgKjeMT8wJigRtGRtsNCRJD2PK1CU1BcMV/iGllcqEDgyBMdnsgW/S91va02Z6f1iwwkZMWZYTK1p6VUut4c1MWRoHtY1u9vst44/P1a+fw2KUt9tkc8Ku6Y9ppPGgT52T4O2fnoO36sPdRNvKxuRiqVhD65rPsXXf1BDwJuJj4oZpOQ6eGDh2hqbBL8plUmAQJGG5UaV9nZfr68uNdbxZauDjykJtoVapwWPL0TgyeIIcQfRR52EYer4/nlitTnc06vpON62Nl8puJefD92BDt4SoPY6T6bXVETtjzfRSspotF2jBFe8w4DGvDJy9rkdabjQZjsc9OT6qZpxiykPKaf0uSzZ8JJpF3Y83h+rByBDkfL1ay2ez1FFOnif1dsDhzKZS8HNQRKV8LpVMCaI+iydmYkrV86VSbXlx8f76KpQbHwyAbUalx2vhJPnFr0KcZtA7nm+aZm84mPnjlGplDbecmSU1WniFgFtYDnXM/Lgj/+4J3OykPStmc427q6v37+Bxi3eWF9aWG6jTRoUWblu23x0FW63ZVivWHdG5eaZD4/Iwm/f7IpxV6OR/e0yLLR7vaUM3nc7UFhtk0SxUy6gmmfW9XbYYs2q5RVqOI9ISzGGAm5RJJYr5LMzEtcXGZ6tL91YX8crC4t3VRVAOXgfjWwZmJA3T0hIp1jzD8mE76XrsCEvPd4S4qyo+eflsexz+uNfANAoQyRul5PAdvblq4KE8AQioaaSCeVbsNwDfhGxCPQLnAvXgM63M0ytJYtIwUIDLC9XPVlBoyzAcVpbXYX0vLKwvLa6vLa/ewWfQrlaGVkSB43p2OYFu8XbA2OMBj4Zyg8/G+maiMoQdOLHJ6IUjsDtITvx8Kl1bqC+tryx/tgYLdvHOygJYhzf315fv0sS45VRmwQpJCf+4l/76ReJ3T41/YwFvEP60mXzczB5MSr5YS2cXFxrLcCJqlXI2k1ZgUh5V3cfGzaMcBxOvWcBOhYWxR8szZBh7Cuy9l1BkRaaBIsga4lBkhuOygrek6+g2viR6muIZWqAp4fv01nWpv7eCJZCsTdbpj1cann6VKbwMkX28lwR2zFghu7JY//L++p9/9flf/vKLP/vy/j3YDJUS7x9i7OV3oFu8twiieBx4xz+QyUA/eLSzZXy7I8Bhm0m5fLG2trJyZ2WR+dhJTdNo9J92yFfhr8M4/OrB3T//6ouvHnxeq61aQfnxQfafH2f/z++y//n77D/+mPnts9Szdi6Ua/X62i+++OIvvvrZl/dxsxquxU3o+ccT81FxUykHoAghAFxiAMgEWXjslb+J/rJWlkqcqTUOfgmTA/pEP8RCSYQXF6oS7S4skLa4YXiTA5xvfsDPnaVyOIzE/7wsCrRKJN+alk4lSrAaygWYc9VSHpotYRiRKU7Rj8rudKDCJf8SrgkZk8xEx8NxE3IyXRqjNx1FUlKZTK5cLEDfgt4gGzfXOWDKwkJpVEpry4t311bWltfKldVkdgW+ekylAO9dTqymcitg4+ryKovTQBYyKRrDgKLFI69Pdd5gyh2BSwJwxKgTwPj1JpgAkBzA2oJMwOTEKxeOGwNkjIkyC5RLniNqRaLzLgQvEFmjxKK8mrWofFjpof2Cvue2ALwRBnxHfUaE6IpTgD2C2MYCjAxRDGWJTioH9/AjvmV2JpmasHYNTU8ZBmx+rpHYI19WJhKBC2Ac5tKppXr1wWdrf/GLL/673/zy7/7qz/77v44C3v+7P//Fr7/8/P76SqNSBtkkkeYqcbyl8j8ObgPlOKLSfR1Uu+8Aq40oCg3y3Cy+kf6gtOI/vYvTh+OJh6yCb7Yrer5EnYjRpt2vsw6gcjgE414UXiKKeFqwG/JAb+Ebw4jAK5kPrDkg3cvULwoeag2MAt8O/cxXQPSLoTUUVEVJJUkJL9Ur60uNu6sLcNrvUuB+e512WcjBuzdopsHLzuEPTfvl4vZQ7sxgwkEvTAVEUszDDQFSSolnijpiHUk1iTVtRmLaouPCNqT92pjFRpR7k3UXDibsvGBBOeIboxwlF+rXo7OmBD8Qwxmbx3l0zRvgLQTozzUu3oOccNWRHZpbh1cWQEjocdyAa2dWp9cRnzTl0I77fuB79B9vxTgdfQjbkqr48iXy/GAyTWCJPfzEPnARJl8ugHALQSiIcNag5SIldwXZo/SwNNELHknNQTQhi2m5kBQdEkbT46h3k//yVpDC4oDUMjcdKvt4YHYz3YPrZn7VNcSnTbkgdFyaBIiXMHBg+ahs3i2zbrj83g58/KwQ7Y6lAm9Z1w59CUOTg9qJ9zUFjE0RyAA+Fo4QRb2ueAflkPujcDsBQ4Uo59ieO42FjibRZgGyxNy5KMpNBRc8KJbDbQiDcEYaHVlmUnklcomH8MDfHwNSAL6BdbAwScBAOKio6Mf3gzHrBEQ/f3xw1vDwOt6p5U5fBlcO3i6eB7gJHAPb8aaO7ftTMe4kNZ9Wmku0JxfyfiQtNxTIoSTGVCVMaIFCG3U7tuN48HKIdBEnLwsvyy7685r04el8AION3VN1EOOuxN69OrwlM69Sjut2Lo/XW954q8YsCm5WkBzxj28LPA4Hf4cm3/V8j87+ciTBTahBSgtV2ts0esrNBTGKJnzRtDVNAeVANM9jRwsi75dat0eShhJm6WCPo2/x/6UY8h95QpjEMc7dJlDeeG8Wzx//9lXKEd2iwRv2mcrrSsES9x4gGnGGHQZLPVN+4PFA5Hl/INBlJHtkbNGbQIj5iuglNdrbFDJ6NHZ0k0ElhYzw8X1JCqhbgbONEYAq+RKBBLBa4o0bZxYXqleB7076+qaDNSeHuaZeHRr9iDL6KuXYPH0ERDoU62jDzasBq50oAGAF+EGT/F3XcVzmd7lT2zGt6Wg86Q+G3V6/1e0ddLrNdme/3W62EDrs9YSwj58Qp91td3tdXIxbmCbuhvvPZj6JpoxAzg+TmGsNJqkk2STeb4gtL0JAYLvish1iSAKiYqUKPaxT9pZ9+zqiu3xoYPcDz8A2asxYy4YvYKeT0L29YA9/YRnieD1bNwTgDvNZqEXni5UlSTkccgReoZwoiLqs6rQLCM0E5yoBb6KfLxpRyb4EfUm1xciG2gIZLHs6Nq3hmGbLD0eTwWjUGwxane7OfvPF9s6Tja1Hz178+OTZD4+efP/oyXfvDIjw/aOnD588xSXPN7e298HBHu5s2w5KB6JyNA7+zpp+Ka9MKK5IKqISehXUfEa/nwz8zDIFyr2SUp4HTq03EVXBmQJJGjEthPng0pIoLwx8UI6NAxxLQ1SER39fySHyRVl7Ha9k4RoiSiZSSSsJ2EEDITIugFAIIBeP9srindag93DrRXvYR3npulotFTMp2rlJYvv8RJHOAZTYUeDgFU++FmM402Pw8kmVWbY9mpg9qLLBADTrDYf90Zg+9gftHmk2EA/6Cu8ROr0BAmKygEtOCHSTwbA/HEG/QcFNzCne9AYj0xz53jCjT5eKXjlDx/rIEvWkHWWYVzYkhk/D7Yy1iZuS1Vy5WErTSk0aXUbki5KJ46X05v1YieGV/vIdvsbjAVuiOm7k7VLqlSWq4Jvl0F6OraHcGukzIVPMFxOGAYGmAvd8sIKC66HkHbw6Lg2YOACvCBbswzfvDbBF6A39obpDlQ36o1FXjo+r2Wkl65UyswTbadPz42Pa15XW75ueIatZw0hlUrSQj7V4TCAY/wkssyTKyBT7+ShcN1BiYzE0NNAT7V4figGllzGSd+qLv/7si1qhiF/ZpO5D/LD5/P/1j//pXx5+u909SCT0X35x/87KMohnGAYvgSjeWXG8jKgpZaDWkeCjmq0pUggBAPvgo/kwIFFt44mF6sRHnlqm/Yic1IgyPQyVCOCnd6ePPT0uCoIoiYosaYqKxtTzoQGclDK+UzH/9nPrwaJby9Hx9j47KpGDc0mMz3Y6wj/9KD/cTTcndT21+rP7ny/UqgYtwBPJqGLPP3chvS5JuB/uzDN4KIVM4OJxlMxOs7N/sN1pPc0oe79eG9xvTBeLM7QaFEegddOdkfDtC+mbTeObrZwnLHx25161VNZ1BYYOKzbSSBH4/dkzyAeL5Iel4JRgfOA5QJX10LoNu6NBM6t1vloaPVic3q37hVSIwpxM4/u0Uk797WP9YFIw0sul4sLyQj2fyyiyjDpiNKNbscJntcZ3vX61eM5d2BcGKjRWR0gjxLjd7T7b3P7Tw0eWiRop/9XnP/9f/v3/8GBlHTFfodzTve3/43f//M8Pv/1h81lcEr68d+fuCsqhlkomqGYOY1KmkXf+huHNnB8vGPoVj3kpMfQGzAFpQBv4UkQezwPdIu8qIl1gTaeD0dg0LTS9+Ih7oiaQL2a6MHBBYVnlz3o3cAeqNlZ/NF8hLkKbJdSgnHE/X3D+9nP7wYJbAeWUt1CuK/zLT/LDnfTOoKIklu7fvVevVJI0813iLfE7U0Hy8ibYJa9f9rJg2WoJZJQ3LigE4gYrR/wKRd1s96Hyx8OtotH6izvD+wv2QoGOccPvnHLdsfDDlvTthvGHF5mxX65XF7OZnErnhtLEKFaOVLdkybNb073ZK+9s+VAcpdyl3cemnjOOB4N6ZvSrNfPzBXul4mcTnHK0V/yPO8q/PtL2hjlRq2YylXqVbU9CywiY1UCBVvihpmgXGTST1MsA4tH9edKoNhmIjhT9MAEnlvU5wavqUIwPK4FkEoCKgDijgvClZU27/f7W3v5PzzfiQeyLpbW/evDz/8ef/82dxiLiv0K57Vbzn3745p8RfvzWDt3PaS3w8uriQjqV5LqEIkWTc0gMj7J17G2E47fFe6SPdS2SgQt9heoFiyamNbEs07KgxaC00DaAXuZ0CnXnscchbkQ+CMXLG0b35n+ib4897j04Siv+zPCfjj5bKAQ/W/L++nP7fsMtZQJNgZSfQLm9nvjbR/L328nn7UJMqa0urVZKpSSbRPu2FOBLehwThqjcOKJmPKq/KNobwC/IPZogGyDLLSoPzo3p1O0PJ/Z0GPO7i/nBX342ebDg1Au0gSzuSHufiLPBhM6y+2ZD++3j5P4orepZWTFoCSG5+FSwDMQ6dk/2n/GNJ+ywfD8YuB6VqEleMencrTp/cXd6f8Gt5v2UThOZRxadXPnDNlFus5N0wrSsptmEZB3EgqWOO6CsUGJozjRVMXQ9BbtLVdminpc2P95LIpgo0lUCLYxklXVcOE8s1w9C9DRWHlGXHiST6gGZpO+p9CDBpBvIHAtQVVAe7X5/u3mQVhN/ef9nf/3g53/zs18ulau4zyuU2+91vn7yE1j3n//0u/50vL5IR+CtLDRSySSqmnpgqCBoTjfLGwcJE2t66C/dhe7IUseSw1+43MDIhw5D4pBaEAsqDRwD8UixQd3BsGR2JREOrQW/FbsDvw8HL8Lo2RzszemLlt+T31KIxfLJ2Xo1+HLZ+8t7zp2al00EioySRcnw6HR7BFBuvy/+/on67abx016KbRpbzWayCYMWU+J+UexjOPoKxUOBlVv0Ff1GSYBks5oj9r8B8rhQFCgdmACMdYxzxBECCsqyXPh0Sdlcr1h/HRnGfkQ5pFmcjafCdlv+blP9px/1Zwf61Nf8mcRSAVEh8FtxhhHdGOWQHryemW8AXT2LZY3Zcomas7+659xteIVUoKtEuSHt8yf9sKX8yyP12YE2ttUwRnOUFe4Zo7WgMqdCIxdAVeF/ppO0ph8/oxx5ynAffMQ1CIjDFyLwQmage7C0nFS0H4Coqlj5zEA2VAIqAoIM1uEbXnxwX2kDf9tG9ZAwQ6NY0/5oXMsW/u6rX//1g69+dffzE3y51qD3w8azf/rh2//td//UHHbrJdp3sVYpIavgA2oacZAhamgoY1HuyM6mL6hTDJnjiTuqSF6DkBMIDTQY2I83kBWHdjiM3G58pJjH4r9M07G3r4E97YzAXfEYIU57RVWz4YMF/+cr3q/WnaWSZ6i0rIu6Tw6fTJXHKNfsS398pv7phfbNpt6eGIqaUBVNoZXnUcfvm2nFN7iWCi1OBhIvoaPfkAYUFJXVW7KJksCPaKHQEKEimY1wqOOocaVdXzU5KKV86BAyjJeIcgkVP5O8wUCbukJ3JP64rfzj9zq0ysGItv3BnVlXNn8CvbJ/x/8yRH8+CIfX0I3i+WR4p+Z/tUKUW696aYNmGiDG0KQzIb5nlIMS7puC7dERiJwuxBVEYpSDsJFVSXsTatzNQwT+DLyBcgMR4U6Dk3wlAUVg1ie7muKwuOcCCSRVBAknqgH+DtQEDDQILqs7+oe6gTijjlA/zCQj9wcf1qqN/+ev/xpa7ouV9XI2j7u9QrnOaPBoexOG5f/6r/+/zXYzl0rCts6maR9vsBa3QhzkgROMZYr+oFBY04S3TPKoMSBVGwkTkw7ICqg1ndpIKGseDp0TUtAs2XRlVOJRKbE/F1BgJwGZxiPBFE2OLeSDX6y6EIufrzr1vE/LKKlUXu+xJMoNpK+fqV8/V//4XN3tSVAXs7jIJ+dHUd8AkxxWaFRQ1APAvmM/oVqIckzLHauF42BRiHVUkaxICfQdSTSygKYhqcZqudkXS96/e+BAy1WOUQ4Z8fz4xBYf78r/8J32pxfyZlsYWFHBUloo1hHY29dePhiHGWGUK6TCew0PxQvKrVX4TtKU1cGEtnb9bpNRbl/sjuNTB19TYNcj9QBJAhWdCNuRmY5RAbKqYSnHlwY7CMEAIclBZSARIuGkqBT/vGDlDammiuDKA+oMDpsD049VBxKO6oEwRwLPnS8kQBDuL678T7/5d9By9xaXC+ks7vYK5Xrj4ZPd7X9++M3/55//8cnuliJJaMGRKyScHDDGC54Nygl7xa055XhWEQH3Y5TjjXEkH/hLXZCsG4D9xL6lR7MX/KGXqKYvopTeA5ZItB0zQ50tF/0/v+NCLGD/lLM+T8SxUkGCKByn3B+eKdsd0fZjAeu7fk96KQJFo2o4FpdnHg/ivIq+fQt4hOg1+k8vYRhPqDOi3KL3tw9solyWdkwiyrGUo9LAuqf78n/5Vv/DM/n5gdQ3ozTg11fBPr98ORd4hkC5z+qHlKseUm5GZwA925e/21D+9bH6dJ+SZHtID7uGcPSGgGJjoLf8GwJ7S7YDLUlCIBmMorJLKMobOTwbKDWUavoPSYYIM28OkozS5XXCIxy+svomzonig+XV//hX/+FvHvz8TmMxn8rQj4dXEPrj0bP9HVDu//1P//Dj1guUAH7Fz4wy/O1hpg+zhL/gGhGOf2DpQ0wiW3QRQF/zN+yFPh1eTsD7KwaeD7ZIAg0TrVb839x1IBaQ2mKGOaxRAiMggQivUW6rI0zdmReiQI5FfQt4Dt/MKX8KSoV9OhmcpXTpa9fTDCGiHDy3WjZE4v/mgf35wkvK4aZ0AZV5HEyDlvv9U6gUqTuh7RzZDdh9Lg14ShGUO9RyqxWPn5eA73vj6Oii34JyTXFoxR0f2aMhu+PgwkJv+Pujz4fgpUKgD+yFfX+Ut+jPOXDsifSWp4Ij+urwKUcJ4R9ICYnCg+W1//lv/g5abr3WyKXS+CVyQiKwlpgsYZZDGDIgMmczmatvAJzCT1BcMGrhUE5hOjLfjHpIPLIYmaaLIvPSQproEQyvJPHKgQe/9mwkkJfg6xV7EoiGzGdgBfuewMHzexzM9Iic4bcFHudNHKUDID+aehy4pNFf+paDEkpzvhSZgni4u/ilgsklewok6pXU0G/0kTUWQYiG72Wxv4koqwwnFjWVDssM3eQkQPrOGd4ETxh7+MtkACyZh2DpB6gMWOKPCv0VyuFrfgt+DSu4CEelwgso+pYBpAKzGDkPA+t0jn6OEF1Odz6G6NuPBDwfxggPrPfnMHtvARVf9JYV1uu5uWRED34d+AEBzSS1lCcBv8pSLKnP6EgAmU6fe9utLhA8SbJIx24iMA/55XNRxswRjcJ7gQujQngDUYxD8AqMhO6CQYw4QvT4VxH9xn89TDbj5MvfXqUc/UwHB0ZdR+/K6RkRPel6AMmRxBhMHUUmobxmqXsfWPVTDVE3Mlv9QDsdsM+H4CKCL1V5BhuvRMes0hn5aF8uD1zokQo8SFdiKZ2OyOTL7fHlkdQS2cLYLFoYznNzFkSCdeWIHv8OsGjkbQoIvLOa8ErZg4sKO79TpZ0EEZOI90odngQeg93/CDdDfCEEKonFzFDwhj6eCmeWjgsHE1XYjeAbBTqGhr56TYJRF4o0yyXDfCqE7wrNc6yj4hLAtAE9lJ0UmTZmaX3GtOvLhxLNDlUcf3+7QIQAeUAiUElTaCAJZOK/vSJltJJA1ZK6kdB0mvvM26WbQJ4PAq/gONvpTVNmSXWGZth4+6boR8DPUbhGUkKuEWoTiee28WvVxSqQ+gkzRpg1KJt04uwl1yn8Nc7zhBpmE2EmQSfLwaCgpPAu/sMy5IV528AKna3LURKqltAM0OpoJcFrlBM0RU1qRtpIGJoukq8d/XQrgSYFrS+kAY2xpoTv13KHDXPUNkfffjQQweAysRVxINLL7cneAH4ylBA2XkIjhSO+wcwLBLGISR04hmeBdQigH7UInGCs6EJmW16HYrwUwGdhx9SASnT0DDuhif/yBuVkBVoum0ilddoWmxXd7QREE5oBoqAraIPZ/gvvNLe4lAS0FVzEuusgLIxy5I7CMIY7+iblWDJJ5+BXmNBp8qyIn0z8L03DsNvytkCRyXskJcyK9+iBrD/wkHWXlIyPCdpwHnzLJFIp3QCtTqZcPC7IEkxPFYalAVXIZr/eWs4xewzSoMh0LDhvht8NSAZtksNeI0Hh4aMCGgzKBAF+KUT8zfpCOlGPyCDsZ3h0sDCRa8a4SwHujMeBY3AaaWRCoi3GqGyPpYyXXtQLH313e8BLQBLhpulJjVQcaAVy8V9foxyNNiCqIhPI+ry9nDuUDH4YJ9su/xR55eYQrSGPvvjIYFVLijqhhRr0CcvFcTDJRjTyWtNGWEwH+RSp9OjniwYnEBQasypJr+IVShXpJJqxOBx4T8V4K1Ucky1BIB4psiK97IkkvN6w4wdoQIkWlL3s1rytQPYgHGiPudnz3nkk+DkSkY8tJVESmC9HHikkW6GNW0jLnWQeR8xUZ9SZYQSk0tm1l5QV3BmaDRZsWp/BewTDkarXHsQ/8gRcRho+OkAyGh5gcyGPU+lNW4pl/9azDUAOmdhRJzt7c0pcq5JBsklRwzyG/ca2FXozI1zY8RPiQBnyiY4Uk/16GaBWQI5lEjQsAdUKqqOE+bSTI1yrYrwkgEYkYPT2ZavyqmFJgSZuw5EzNI3G7/h3txQQA/CNchiVyw0D5FgRyWI0qNM1GuN+R0bAyZROowXQP6pMl1+siuEmAAqTrEqFHhQ9iylV/uunARIo6DeQCIH6ROibCG8aljFVVgrpTCGdVWU5ivcy/hzXA0x8xTiRDWKdS9DmC9xcPJlzrMsHygeRi+kwlySrTxQvhQFIA7gN9zKlU4DFy8zd6NfbD5ZV/Ad9QCLGI+V49t80LOO6olRyeQRD0fjMr+iX2wfW+ET5w+tNyygolGCUg4fGKMcU10kAt0JaH0hajjotEyGtxH2z8s8JVoZ4CizJtB71jsKRQzo/KYAycOBAH84jEOq4bL2h5WIxXVFr+VKjUErp+rvXX95cMNkgAaVwbCzrRhk+MF1iUFZQcRBuiLjCeinwwwn2G2nFOHKaUMm5SmmhforZNmeDJMVwf3hxpXSAhMGq5OX6yViVECrqOAF9QCJQSVdVErBDGXuFcszbiyuynE2mssm0ptD4Hb6Jfr5NYMoNfOMzNvDmBuWSyy6sSk2eQV9xZcK0FhwpFuMNcKlHNkHLpApDNMCFNPr/ltkqZwPuhLvBqkxolCTo3qTOrMro908FkCaYh5qsgESgkiLBQUPBRMXwhpY7HE+AJcqGwiPcJJE8HSB/IBuaZOgKGqi9IQDfEFAZskhWZSEZFlNkVaoyq6J3aBL2E9SgpszgzpXTYClNNaaL3nHVqcFvgoKkoXmF0oZWgLP6E0JEF4IoiKokg2+0MucYfU4oD1KLbDQcNiiYKtyuMoNgIKAEwDc4P3zeBlpiMPC9QBSKFf35aODphzSndPAtKKRoHFyRqIuC5J6J/ttAFzLKlTK09x6am2PCcAFAqVJfpU7uIo3I8b7K6MdPBaCMKtNGVCARjcu9WsQn0AkREAnsTBvJlJGAsot+uEVAGcD+AdlSGtwh4h5vWN4hsVGxfVSyccArg2RDR8FyK2bgNdH20nR6Cfvpbek/+h40KKYDOFp8WwQyqqNfzg6me0mywPykFhbSaAjoGCM2s4zN6Xpbsm4jQJmUbqT0BKk4UnjR9xwnUY7Whovw+VgXZ4aGCi6iVq4LWPUjRzDMdIUUBVtAefIg8nGQzDCj7qMLD7lkbDEOlBXIk03yOdn007vTxn9FW4NroRtz8LWYbXkhOcJN0Gwx3TvDzfNJWigELQrRwU8X8ojrD1QCpAjKLZ/OFDMZKDpmJL4iWCdqOdq0K6np9UKxmi9qqka3IW/ulvAOjIOAogGGcqDuu2Md2W+VPpIamrNEaoS9+SjAc1EHpOKUGPhWydJC77ROUyujGO8D7gAZQMZzybBCGhKKiLUj525KkDBaIqTGMgZ5mOAzLEw2x4VKLIp0q0EEQUbjcairWqFYK5QSuv7mxMkTKIdrhLgAguZTGQQ2IM5vdnuA/MBeBus0hWYDM1/uPXIRzuJBKARhnC8jiEBFHL29GiDlUHFQzuVMWM0GuWSQgFV5UjWeAEYtNDfkbiXA2ABKEs3NheQgHqexeDRh0G/Qcrg/PuL7j9Q6fRxwpig0mYQGwTVFfbPL/y11RXN2pKSuI+DN7aJbBNg7h3OaSQrfBvzCeyVANi8QPF/wfZhiTNFdbbGQIjr04qCjqrkAnAH3FLbSD8l5r3BTHJjPbKgA3KjkAvAW5h/0HmXlvde/BfRsZlVqKshGqYIGhnmJpKJ5etttz/q0aw8yoKSERtyRRYkR7hVBOcmwpMBmiKk6AlzAWzYHBTkRqUmG40EdJ6ecjsQFi+T+Y4jL0ROhmeGJlTNBLetDR1HHyduH494Evw8oigvBjXo+yMICZF35Z8sXvwqXwx9O6zMkDLfNJgL4ySjVd98T6f6ApN8EgCYgCygDvyyhgnKvzK7kOFnLIZZIC+zUhKZpEtt66FZQDoRBNiBwYFqC7XoCp0hh201wRr0JJjSUd6YPyQSNOlroGh7l0kFpYFQXBNocCUyr5XxINkw4MgspdW9N/5tAxHBG1MUdFgo+PDp4X6SRqHMxivOhQJkktFk+SRyuZv2kFo2Av8uLO8fjri1AOZAFlDE0jZ8T9CZv3uYE0JV8R4ZcklaSS2yb9DcYeyMB8YKkpg2aKsXm3bL2+H39B3Gap0J8Y5Q7jIu/VyA37CloMKGOskZYzwWNArlhNLfjlF7cqwDlJAHaMihnAxiocL3I7zprRlB6KE9oS7C3nvNLmUBnupfLy2sBNjy90kFc1GmMZPBvbjxY9mBSgiygTI7tvwAS4YcowiHeouVogIWmfVVy+Vq+WMxkVUW56QVDpGJSBV0BmuXTQTFDJhBMLOi9d7fxTFbI+oIk4XIUxJWVxWGi0AhSZ2A1G66U/cUim77IJlWCP6dXcQArB3IUUAi5RFAvEOt4IbCfWaTTAbdCOYA2CXVWTgeNfFDLE4F5K0bNE7xlHg5bKx6gA9F80JpxiYhHrItueZMRj4MmIAsoU87lD6d6vY6TfDkG5supKSOBK1MGbT1ENI6i3FSQOLHVXKhseESZRGiw9ZrIGgkij/QWIO+k3Pj6uui7qwNSCILlk7NaLlwoEklgyEF26bcPIQlHRBVxBj3ZyPuwBpkpSE85PfBYBFwi0zxmmKlhLRfAcEDZ4v5eEH8l+HHXizuuMGXBD9CCEOWgD5Ev2B03XbZIKiBa0HKGAcqkDTqAEiTibIoiMbzVLkE8UaAThmgnWYn2QbkVLRHNpkezqskxg3aMnSlseAA/nEJuoyhc1E4R/4IAejCNAUVUzsBZ8kmykzSx4/D3s2JGTU+jAJ3pZxPU9EDbfMDdWCmg9DQ2NlDNBiWYlPIsDGNTJz6Zxk1bMB3BtPFeGJnCYCJ2x2J3RK/4BgIGvqHhQL7YVE96Mrh6k0GUgWYDZUCcN0fkON5DOV1RYZhGKhLXn3SLGwNqiMiR47t2szVmbEYS+/40QCz4TmieqROFF8aprz0bmFST3QUzDGINykG/0Vgc658459NxZ2Q/nyLthDuDdbjnh5qpECAUKQrD9+Pg1VZb+mmHDo77dkP9dkP59oXyzYb6pxfK1y/Ur18of3qufI3wTPluk47dOhiIpkOHgdwGgB4wLCWZHLlkSqWNK0+mXPxtm5qFIZ0B2ex1vnv+5F9//O4fvvn9s/1dP6CTWm9iW8RTjIQnD4+G+tvP7fuLHkTNUMN3yxlvauCQQES+eaH+8bnCDruSpm7cD9mvUcSLBxKFhEGNZBKztYr/F3fdny+7d+oueBJFYMnmr4f1y7+iD2/LE08zFFQwi7t+/Bk7fe73T5UnTak/EcTTTfIG8FxFoiItpUJyLxMBHN0gjEPLwZhEBKQSSg/FS+FwJ0I8HQmD82w5cTxuPI1bbhT/poJmj8Sh2NZqC3/381//5vOffbn2GTw6me01FMU5xLu1nGCoWiVXqOYKCU1nO4O9Nf6NACobOgp+C7y4bJJWapKuOA2YpwenBaoGRl2SFstEM4kvF3gqm6KFx0Gy4Skh5ZpCbhjvcsArAvQMAn/PhlDp/9H3LLzsuuAxmdzHoavR4kBt1nM+Wh8UDrhBDz0dOHm8IDacClsd8eGODIWG9uiPUGgv5K9fyH96jm/kbxA25G83of3k77ei1x93pBctqTMWwDew9CYTjgDOgS8J8CWfB2VoG9i3rDV9F4VwhaaoxXS2lM2BcjBPo5vcxOJhVhgkDK2yoYEzZJtpSoiWnrHpXYhiUIs+K6RpqBeiDyeEOuhZUZxaRM8IlDl4gqdrtHkeDSTSCfaMS9TVzrb3QsAbfOSsQwSa0UbnCkW/HgXwirGOKhI3gZkNG7ucDfLpAG0KKfzosacCzELbjffN+G5P3GyL211xfyB0J/G+FR9Y8eE0DiU2hjtnx2FDvhJs0nLQsX5wijq4zmDtFwgGgiR1vZTNFzM5eGSshE/Au7QcgLskdCOTSGWSSZr8JUns/jeRc5RoSFuCJiXRBPykzjbKx7eo7dNVOLx8KMaMQevTon62ywbxgmgQBHHHg+AKsMRaQ7HZl/Z7crMvt4fUIdGbCL0xHcPfGoh7PXmvK+/3pNZA6uCnMft1glexz0J3jGgSou10lL2u0hmK46ngHRqq/M/pAbZAy9leDLyCrsMr6GR7dCoqD+6xfks/PAz8Y0CM/VCSXzdwRkiimNTAlGQ2kUxGPfyEKNIxvNWX43A9b2JPv3vx5H/9l3/83aOHu93W0JywXa1vUilRIzrjJuVsrer/5T06pvhe3YNHxH96b2aoGYvPICWQzke78n/+VvtmQ9nriaNptH/IJTVCuDmSB82c1mYLheDBogeXCcnGN54Pm4OmZStyIInEGN8XbFe0bBF2GixPVQ41FYqLdckiMCcK8AIBcaaOiMiKhNbHc4LZRkv8YVv+3VO12RdRUG84IO8BFcKZJOIkmbxhIGIJcZCtUSj9+b0v/qe/+vdfrt6FflIkOYrxKt5DOS/wp47zZGfzv/zpd7999P3DrRetfp/OTX3nVdcNnFe6Mssnw/sL3n/3hf3lsrdY8KHo0NyS9/I+QDKosyGMT1066v4ff9C+eaHAFYHO4Y305UkOUg51SvNOErMamynCRuRIUUBFE+WkUDyknOMJ4BKnHL7XlECKKEeUoETGacRsahPfHBe20Cyb9FCd3TFZhs9b8tAU4O/dAiZcGRjlhHIu92Bp9Tf3fvZ3v/jzuwvLuqqyqScn4D2UC8LA8byd1sHvnzz87U/f/7eH32wdNEPW93RTWMeTCRFK6TSO/MWS++/oGHuvlAkgrzDYTkk5mudBiwni223pt4+1P71Qf9yRmgPBh2nE+i0vD7g32EUsov39yaDF4/gMEtCJz4ZBJpBTfAm+4c3RT2Q5H4K/ZauQkGZkHHcg1w5fwjiE4WrxPlgWbY7TgOqAGCcsVap/++Cr39z/2a/vPlgoV2jroMMD5V7DeyjHhwpa/e6P2y9Auf/0x98+2d32fZ+fuh9Fut4g+YPICjGouPVK8PMV96/vO+s1L6mR0cUF9DRg8yop8kFf+naDRpn+8EzZ7oi2Tw4JlXwU8VKA5yKAJG82EMfTf5QM+o59/0b0w3SymPiVX06dLqxjE3c4fsM53g2m4QRJku42Fv+HX/0GlPt8cbWcK5w4PMDxPpudDTjIspyiTpRkQtNVWRHoqEcidxTnGoNECn+oQ4lmORTZ0pJ8Kkio1C19er4BpFWoAyaWONzbQ6dTIA/Hvy5ZTHl543HQdQhQTW8LPMJReO3X40E8FoGNxVEe5nz7ALBaEUVRkxVQAwShqcwy7XfyDna8h3K4DpxTJRm3K6QyCJlEQqZVBVGEGwE04apMM05KbJudJN8G50zNOeRSYfObMmycgC8PjX67ZPB6RF5E9noUYGcehePfM611QsD3FI5F4x/fLiRzvB1sQWo6kThkRxJkITUV/XwC3qvlUBlxGKbZRKqczdcLpWImp7264fP1B9pyQ6Huh3KatglQ2bZT0W8fCFwGAdXoPF7q/zRoVJoJ65nv+OHAg94bOF778rUwx0WArx7IgRogCGgCsjAtF/38Jt6r5ehqSZR0VQODS5lsPpVm8y1vBueICzTjhCYl5RP8BAxScWcTOFwFVwoKATZqNkE76tC25Gwh4RyfILh0gQ4gRSmTA0FAE5CFsyaK9Abep+UY4COSwaqoNCZukOrkm2Vcc3BiIYfcFMyzEfB0glapsOL6cNBEQbjLtNsPfLlyJtpzn4qe/TrHpwYQgdwuIwm+gSB8g/Pot7fgtJSTRBEOYjmbQ6DJX+ws1hvRvMN74SNy4FuGFqRSnwex8cMZwi9CplWFdtuHO8e03Csd8XN8KmB9lSDCcV7wBXJRhLfg/ZTj3aDwEVNGolGqLJYquWQK7lx09+vNOpABZmRSp30+EGBewq+DSjoT4xjYkAPN1eQrLJUZDEuwek66TwsQfaaHQATQAaRYKFVoa3OahwxX7l3icGrDku3fTDZrNl9IZ9jdaZH5tRU1zigYgapMZ53BCISW00nFXUCawVkwGbeFooNfJ596tcsctwNc8kEBEAF0KGfzoAbtL/SWNXLHcTrKIYDTbMUqdaIQ67KKzM96uY6INBjbcwGUADEK7Kwz7bBP/8yjT/y6kM2QziVpyAFeInQdjFX2yxyfDNixcMV0FnyjjhNFpYO+30u4U1IOwI1EkbZwxt1r+SJfEfTuIb+PDqQMVh/t100dJ7QCAKqJvmfdSWcOhBmRGUymtXNaqLLdV+f4dABmQfhpNWm+UCuUQApVUUCQSDzeiQ+QFCFOR/jg7mS5FktJXRfpIach9pWDqRwUANRaMUXbchRStFoH33D9xtuKDwq4FuHoI7QcbphOhDBWwWSyV9mUsLmyu/VgIk+OXErXF4rlxVKZKCcrp1zA/UGUi/otS9lcJceUKdscM/r52oDLPWmkw+37Uzpt4QaT0meTd12fZvHygG8ohKcNAQthiDKnldrgGwxX9fCsrDluP5ipAyJA+EEBEKGcifoqyeg7BT5EUljXpSrT5K98mk1vYV00JNqne9gVQ4jRDopQR5JAm3w4Hm04NZ4KEwq0KpmCQ2uTEabH3rwW+PcU06XFOyAtuMrHxBW2WRiCRL0yh/Mt57jNIGmH2EP4QYF8Mp02oOJkUnGnY8F7VhIcB2KGs9nEttqDwcPNZ//XN3/45vnjzXZzMBnPguu1sABpAR/AtEo2fLDo3Wt4d+teNhn6Pk3Gx++8bKit4K9HZcW+YX8JXGHSG/YH94QBCc0Jzaawkwx2utI//6R9u6E8a4pdvnaOLZyZ47aCbEpRyCVSy+XqV2uf/Yef/9mD5fVSNpvQjVM6WR9COZK8meO6I2vydHfnXx5+84enP32/+eyg3w2CgO5z2jtdOg4pF8sYIe2Sn6MtFg01PFo6wAqGhti4e3b4Df3BR7ynL2fUM8nj88zxrVMSKg2sp9l2DANTfLil/LgjP9qTWiMBNidizil3a0HiQTOxKrnCl8vrv7pz/68ffLVeX0iz7pNTEQ73+CDthMh+EEwdZ6d98PWzn37/+Md/ffT9Vmvf9Tyw7rpRDkGLzkmFXqJ5Xpw5x8qFNBV95K8MnIT4iJiktfAVe8W1pOL4dM0UbYMJ1rl+fLcrbbWl5wdib0KUwyVzyt1awMwRaXPYpXL1L+9/+eu7n//yzv2FUgV+HXy50zHuAykHBGHo+X572H+8vfn7Jw//r2//8GRny7Snru9dK0UHoAAEgS11YSsvqUBeTx6bS8LA/9Ir4xuPy5kG0AvXnMx5S2q0szrMS3xtOcLIjMOqhL8XUXSOWwkSITpD31C1zxpL/+GrX//6swefLSyXsjm4duKpO9A+mHKID78N/tt2u/mnZ4//y9f/9sPms/ZwYNk2fvrQu102kBxaSc2Uz9vAfzmk3ss3HPxXej3UnBJtK0IenUy9oHgE7VRlsy0MrlmbM8dFguzGeNzQtGI688Xy+n//y7/4xfq9xXI1m0x90FDZB/dt49Z4AO+3LGWytUIxWkF32ideKVAOQpyWPMunDmDU8fDyJ9olciaI1Ki4Qcx04kOTtrgbWtTz6c359imAXBUFaq1eKOI1k+R9lR/AN+Asw0l4ADRpUjMK6WyjUIr2cj61LXvFYKwjC/NtAR4awmtfUpfvsY9HcXgWoTZpfx6+VSONGbADxNnj5ritgHjzcWkIfKNYLqQzoACI8KFif8YRXFEQNVXNpVKNYgWPj0bfIZXXknVnALJxYk7oe+YWMhLS1EqEeJx8xTluM2DcidHsKwg8Qi6VBgXeto3XO3BGykGZwo9M6YnozMd0Fu9p4763iertAmcdd+34+zluM5hUQ7wh5BD1Wr5UyRXwHhQAEaI4p8YZKQdlKgqCpkDRpYl15NFl0AZA/D4Jzs3xaYHaVYg3hByiDoEnFUfHWZEfF0U5Nc5IOaThaPJXiW1DVM7mo9NGohhzzHFLAJGGYEO8+Y5bEHjmScmgwBksnLNqOSLdUSdKplEoV/NFOidERNpuj0c3xxxcu0CwId4Qcoj68Y6TMwj6WbVcRP1oDyIkBR5dPpXhXZdRjDnmuBXgHZX5VBpCDlGHwDOrUjybYjk75QBYsrIkJjW9xPbxg5mLBoBPNpsrujluA0iRxRVFyaczIBtZlZkcBB5if4aOE45zUQ6pEeK0VBzeZDVXWCiWK4djdGdO0BxzXB9AjLmKg2AvFCsQctZxQqtRSa+cCeeiHIAHS9R5aoD9y6XaYrGSMZLUeTr36Oa46WBeHIQZIr1YLC+VqxByiDptDnsO2T4v5QBJEHRFzSVT9WIJiq6YySZZsqKf55jjxuJQnWQh2I1CCULOthU6nzsW/T0H0BRQ16VhVLJ5sI76UdIZRZGpJZgrujluKCC+8biqyBBmiHSDOU3RicQfn3Js0R7Yn09Tl06jVK7m8uxg8blHN8dNBXlxdNy+AWFegEiTIklDyCHqpEvOgYugHGMdTN60kSjn4NFVkcQc70i9rnOd55jjHeBaRFOUbCK1UKoslaqVXD7NOinw0zkF+gIoByARpOhULZdMN4qlxWKF9tO83psRzTHHySAdQqfGZYxkJZsjL65YhmAbbD+784vyxVAOYN2pNBmlkisulqqLpUopk9NkJfp5jjluFCC65Uz2UMUVkjT0JV2Io3RhlCNdzCY6F1LpegGsq9QLpZSRUOic8gt7yhxzXDZEQVRlJZ1I1AqlpVKFJnicYxLzm7hIMiBBUMegWSmbWy7X+DgGHzC4kLTOMcdlA4JKxppuFDM5CPBSuUZjccxFuigZvmD9I7JzC+B01uHRlatoIfKpDL6JX1ALMccclweIKARVU2l6F2w0mJR4zbKj3SDYUaRz44IpF4/RsVgGHXKXh225XKnV8sUEKTpxzro5rjM43/j0rmq+CBW3UKZeQLYkTYRgR/HOjYumHIMqy2gbqjmku7ZQKtPRW5qGzOBnCnPMcd3AJBMiCkGFuC6w6V3VXCGbSkV7wl6c3F4w5QAkjjcVxUwG3udKpVbNF2BqypIcxZhjjmsJiCgEFSoOQgurspjJ8jn6F8g34OIpBwhxmgyaNhIwhZfLtcVStZLNs27W+XyUOa4jIJYQTogoBBXiCqGF6EKAaYL+6Y6wOj0uhXJoFZAHTVFLmSw8uvVqA2qanzA+X2Ewx7UDWzEA4YSIQlAhrmxUOQsBpu6HixbXS6EcgIQqbMAADuhypbpSrpZpygybj8J+ZrHmmONjg4kixJJNV8xDUCGuEFoaUr64gYHjuCzKAZF5mUgsFCsr1Tpc0kI6S7uA8WzMWTfHRwcTQggkxBLCCRFlglqB0F6GSclxiZRDTvi+SKVsboENGDSK5WwypbLpzlGkOeb4qIAowoCEWEI4lyt1CCrENdqr7nK0wiVSDkCi0Vpk2In+d+uLCGxsMUlj+VGUOeb4aIAQwnqEQEIs7zYWEfhZ+xDaS+IbcLmUA/jEy3wqDcd0rdZYKJYKqYyuqPOR8Tk+LiB+rNdELaQzC6XyWm0BIppPRtMpo0iXgEunHGUsHoemruaLsC1pwCCXN9jIOHKMn6N4c8xxlWCEg1WZ0LRKNr9UqvKZUhDUy+ilPI5LpxyADMhkXtIg43qtAV1XzReO1PelZm+OOd4Elzru8kAmIZAItRyTSfnSp+BfBeUA2ilJlgqp9L3FlZ+v3vmssQTrOaHr3Em97EzOMccRuLxB8CB+3IX7cvXuvYVl+D7w6y6pl/I4ropy8bgkiAndQCbXa4ug3EqlRnMv2UrbKNIcc1wJIHIQPIgfhBCiuF5bYArAoOnLl9/6XxHlAGQGrchh7+XS3cYS3qTJvCRVfgVZnWMOLmkQubRx1ItOcsjcnCta1Xl1lAP4ettcKg1X9U5tgWY85wq0tAe5pZPaomhzzHEpgIgJtG8XRK6Syy+Xa+v1RYgiBBJiCeGMol0yrpRyABoSXVHRrqzVFyLzMk2nUUbzteesm+OSQKtzaO4yhA0it1qtf7awtF5fgCjSkNUVGllXTTkAzUzKSCCryPP9xRU0NqVMzlD5OoOPkJ45PgVAtCBgEDMIG0QOgndvgUxKiCIEMop0JfgIIo72RBQEWM/3FlZ+uX7/Zyt31qqNbDKlSLTO4Crbmzk+EUCoqM9cUiBmEDaIHAQP4gchpD7zKNYV4WNQjgHavJTNr1Trny+u3G0swalLGcZ8pG6OCweXKFmSk4YBMYOwQeQgeBA/blICUdQrwccx5JBJtDqyKKLVQRE8WFqFri+msrCz8T1+pjDHHOcHkyUIla6qxVRmqVyFsEHkIHgQv49iVX0034mzLqFq1JVSbdxhfUcFGqljc8HmrJvj/IAY8R1NVNrRhPrJ64sQNogcBO+j8A34mN0VVBzspIVaofj50uqD5bWFYiWXTPE1dRxR1Dnm+EBEAsTWwkGoIFoPltag4qqFAu2telWjcG/iY1IOgGpXZTmXSq3VGmDdZwvLfJwEZgAapyjSHHOcCUy/qXwc+N7CEgRstdbIJdMQOQheFOnKIf793/999PYjAY2NEBd0RVEkKohZLDZ1HNt1/cD3wzCKNMccHwLSbmw7k0witVyufrV295fr9x4sr9aLZVp++lFb849POQBMU2RZliS2DbVgeyCcjwDWzRiieHPMcQqAbiCVSkfYZxZL1fuLK7+8cx8qbqFUoVGBj209XQvKAaxVEuDmwvIWYtB1M8uxoeuCMECIIs0xx/vA9FscfEsbycVS5eerd36xdu9nq3cWy9UE37/4Y+O6UA4Q2AxMWYR9ST2WDuk6D8Fjui6KNMccbwdvuGExZdheJvcWlrk9uVSuZpMp6Lfr0B13jSjHi0MUBUPTNUWGogvC0LSntuvgDcB+n2OOk0H6LR4H3/hCuC+W136xfvcX658tV+p0jPaVLMw5DT5yj+WbUCSZunRLZZjgsL9XKvVyNo9CpF7d+WqDOd4GiEa0SoCOoIHYQHggQnSGNs0lvEab818vyvF2CK8JzVit1r9YWvtiaXW92iikMvPVBnO8FTRvIlolAFGBwHyxuArhgQhBkI6Eisf96Lh2Wo4XjSrJeTY9B20VAp2sl84abGLKfLXBHK/hcJWABiFZrtQOZaYKEYIgIcL14RtwHcUXBQQnWBalHNsr5av1e7DLVyo1Wm0gz1cbzPEKuLSwKSa0Co65cPcgNhAeiNA1lJZr1H1yHCgmQBTIVEDBzWazcBbanuv5Pt4As1hs3on5qYM3zZJk6HohnVku175cWf/Zyh3wrVaghafURXn9WudrSjkgYh1sBpSppqmyTGPjQeBRAPFAwjnpPmEw8QDfdE0rZrIrFdJvv/7sweeLK7RRKptiAgUXRb5OuL6UA1CmKDVoObRYKFxezGGMNB4NkId4C9rNiffpIU776MgyHTIDgq2Cb0urP1tZ/3xprVEo8XMYryffgGtNOYBIRoN1osLWHNAccLaM16FRcliZNGIXRZ3jEwHrnwTfaA1KvnBvYfnnq3d+defz+4uroF9CM2gZ3MebtfxeXHfKAShf0nUwL1VNY+oOLRyoFsxCGJo+/Lq5hfnJAMKA2lcU2lKhUSzdaSyBb18sr99tLIN+kX67xnwDbgDlANJ1zJaArkvpRkLXQTww0fFcqDtmZM7nYd5+MDGIq4qaTiQXiuWfLa//Yv2zr9Y+u1NfpLNlyH+DCXTdx5BuBuUAlDXXdShZ6DpFktGe+cyjg3kJzDtUbjn4YLei5tKZxVLl/sLyV+ufQb+t1hrFTE5TaSPKGzFme2MoB1ATF4v6hUnXqaTrxLjg+h50ned7sDNZPBZ7jlsDVCjVfZyO805llsvVn6/e/cWde1+t3l2p1GnDb5lOPCXpuAm4SZQDUKwoWrR2bJmPjLKGLUF+XRiy9XUB/Dpy7W5I6c/xfjCyUY3TQXDZlWr9Ps2OuPtgcZVvIAB7B63wTeEbcMMoF4GVLwwJQ9MMcI+Wk4uO57n4d7iWfM65WwBGNzSytD9XIZ1Zrda/Wr/3S9iTK2uL5QqtD2CD3UB0wU3AjaQcL2CRWfaqrEDXSawPE/qN/s+IcvDqyLGbe3c3FnAhUMWwZVKGUc7lwbf7S6tfrd29v7SyUKxkkylJpC2DbhbfgJup5Vj7x/7TJg4wOTT1/9/embanjWRR2NggNkkgIbEYbCfuJB/7//+UeTKZJDZm1y4WSSyec6sEcZLpLJ0OY6COjcwiyaHwm3NuqVTKF3K5vERTg+FVJMwlwibhJ5A7SOFzBG+5HF11sV2rv25f/3n7+s+Xr8Db7mA31uEf92HpUJGD0Nj0wbCzgPF/IeyukJPwPx8+KrzySCNTuOkBO1R36VZCz1r0odIFQAFbuVg0KtUrs/mmc03z4d3cvrq8uqyZalnOcX9LtzkwZegP8pDF0VquVvM4dkO/b1sfR/23D3fvBg8fhv2x58wWi+VquVuVbST0HEUQMYykbK7EzjRFmHzV6rzp3LxoXF7WDE1RUbqzQ7LbVQ9QB48cRMyxZZTE/mw6dO0Pg96/+/f/6t7djQcTzw3ms5imUBHzhT1fEUUZOq2bFW9ls8qvj3Pz+vL6ZavdZBfyRulOK3E4D1bHgBxE7+GR5kpJVqvpYu6E3sNk/LZ3/67f/c/g4cEa274/jxa8iwVr8q2EnouIJHb97kKxVqm0jfofrQ5i5Jv2dces60pVLpYkGuhH16s4YNqYjgS5nfB2lut1FEd26HcnI2TLt72794NedzyyAm8WLRLYHRuqIsB7DmKsUU8JTRNUKBpq9breuG21X7dvkCqvzAabg6PAJ31LtzlwHRty0GZDw50RMsPFHLXc/Xj4fth7+3CPkDlwLDcM8RJqv/SNC/D+X2IMYYEwWZTyVUVp6caLeut15/q22b6uN1HLKcUSwmT22Y9U/ikdIXIQ3hQy5GqNkLmwfBfBEvESXgfT6zsTOwgQPpNlArvDmtSfKbjbp6jrIzW3fE5CaKypaks3YWvwN0TKjlE3Kho70k1h8mj8jes4kYPwvpAe4WbwNG8Wjj33geVMgAfTG8LupuEijlh1xwu8dEOh3ytOW+YcLBXzBU0mc3vZbN+2LrEEbHVNr5YVmFsumyXajos36GiR42Lg0aQpsDvb92B3H0eDdz0KmX3HcoIA1V2cxAiifD4VkTN/oxg9iIgIinkpTz0lZG7GDcJk+/qm0WrD3NQKTK8gSQc0TPlndeTIQXiD4Gm5Xs3jKJjNJsiZk9HdePhx2L+fDPvWxA6pMzPh1R1ugrrfIOKHHCsj0Uw2xZpSuTTMa7OJMImyrWM2zIqmlsr8sNvxhcmnOn7kILxDvE1UbvwQgh34CJag7m7cB3h9ezIJPNAYJclytWTzh7E2Eez9uhg5AIidcpWDfall2VSrlzXzRfMS/nZTbzZ1o8bMjQ4D8GFcfNsj1UkgB3HqQBPsLorjYD53Qn/k2l1rdD8eoMbrWZOR6wTzKbCkc8z5BoK6XxCxQ9/p6fxqSW5oOtIjc7bWlVFvaDVdqailEp86kZ+Dc9y8QaeC3E54v8iZyWq5iGN/FiJnAjYgh+quOx6OPdefT6nAWy5pNiPheH9DT5wte0GjSUqFQqUsN6r6Vb0JZwNyAM+sVCtlpZinE/yPO0l+oZNDDuLUwcriZTKPIn82tQJv4Fjd8ag7QdocDh0bBR4dSGAzZ6bbCOp+QKmz0RkeF1IuKxdKuqI29RoCJGo2INfSDUMFbDKbm5RmTzgp3qBTRI4Lb3xDc4RtkmUyiyMvDIau3bPGH4YDpE0QaPkebPCT4+2oE+x9LcYMyAE93NnKxSJMzFArYKxjNF42W1g29JqmqOV8QaJzPoDaacHGdbrIQQyixzVNRLuOEjqQ4E0paoK9vj3pTkZ3o8HAoS7N2WJBfve4ETXe10qdLZNejkOm3v8q9f43WldmvaWbTa1mVjVNVvgBgAvqJCHYTpA36KSR2wmNwHpWaJgYwHOnAcADdemBBHtiBZQz53EUU68mxVLebux2kg24xQU/kQ1zcDYpV5IKMl0eoIpS7dpsvmi2LmumWdGqssKHbtFMNScWI7+WQC4Vp24F8FYr1HjIk8F85oQ+HK87Hj5Mxj17PHJtsBcCPZo8EzUeNV7agKfTjAwYcij2kw3ayinFMjJko1prG2bHrF/VW3A2VHFqqVwuFFGz5bJZ6pE8ed4ggdwn8abAEi622qyT5RKm507DoWP1rcmDNerZk6ED6jx/PoUZIotindWaXG9LHtPxNemWE04brIoXbHlJgq2xmq3a0mrwtI5RvzTMpm4iRiJD8mlpdh0kgjdIIPel0CBoESxgeusNq/GiRTiberOpHfhjz6G+zckINd7Yc90wnEXzeLncMsfGavJ7R9GwKSRYbpE5P8tQ70ihpClKvaqhVLsyG4CtXtFqagX4KeUyyjmq2WgcJavZBGxPJJD7lgg8duUDuBm4mkZzbzoFdQ+TUd8hxwN1duCFi3m0TABnFMdLNmE7tto1bDpi+lCamSPGfzBUzqlYY2NH8nmAVMhJKMxga+CtqdeAXMdsNKp6VZbBIWgkZ8MGJ9kb+SMSyH1HnDowBMcDTAkdyovDxQyYodibeG53Mhy5jjMNcH9oW940XCwTpM1tlYdlilza0M+zwRke2xs3JVrgCxmymKPLbjRrhlnVdFltaPqV2cR9lGrAD4UcGz8i0XgtcjaiVPD2VxLIfV+7JsIdmBdVeus172UBYAN7MvYdOwxGrn0/Glq+O4ujeRKjDlzE+I6wJrYi48Mt5W7b5vzx/j8CDsQnKPgjGi/CgDmDpxXzBZqtUMqX8vlyvmBUtOtGs6HVaopar+itmgkI034RIo0nyHSPgrdvSCD3E+JtxcFjFG143ya4QrBE5hw6lhP6qP1Q4/Gqr2eN/dkUaxKiNHpzQ1eqyGwpY/v6NnJ/7wP6zh89Xk6LLPrHEPkbmhE0n6WrqwCfSkluG/WmbsDQNEVFbaYrFTxEekSwBI28H5IRyvdEu0p3KPRNCeT+vtB0ECiC1o8beJo3DRA46c4sHLtO37ZQ9eE+XHEeR04YwABXj2zqFWxIVrkkscGc6U4/F7ng9utHxdJg+vW/BExgTTkUXdkcHZQGM+eZbOYCVqazWesAXbWsdIw6rAy2Bjcr5vMIkFVZxZ0L5oUUH5nSnQr9sARyvyRCh+vsDAixCwDRiQh82DQd3KNzgmIAafneu1534FrhYgFL3KzXfFw1CsJwPkuWqzOa3SPz5MPYwcZ2z15gv+cvlQIA1HBne6PHn/R4tjlDFlRKZZRhdPJ1Pn9+ccF6RIotzXjVvjLUKnBCnqRDasXidtjxBSilaz8AUfaLuNK9Cv2MBHK/qqcNyOD4xAkMEATC4lDH2aH/vv8wdOxgMY+SBL44jyJ3Grhh4E5pBqTHDHDg21Hht9qssSlsMKHLmzDhidQgv/zI8NcP00FNlbtg9sW+UY+x0z2p9zAVfd5nwEmTFcRFTVZLhQIci05jK5aaeu221ampFVRztKvdqaL8xn5L+vs+vy/0UxLI/ZN62pgMO9yAD4mOMbDMya8NhKcTNj0EXI46OZMI3kgZ9fERXGFl1If06mzqBD6Y9KdhuJjN4xj+iXWw3/TXQIw3muGY4l+5ApxkRVcralmWyaboqmCs154OYYPAolRAVlTZ0TMpJyEnZhE1L7IwNLlIvfzAiUGKxWfpVGD2j0ggtw/xRibytkv8YGglLH+S732OHHueI0c2GCCCokrkyFHXDQ+aTGRB5zvkSpUykFNpsFVZ5smQd9/vkIOnlQslel6SsucXnCRCbAuVQOu3SiC3P+2amv/AQ+p3QYBEFci9kGVS3IMJ4ik8v1qvKFiiRGSpEt9fWhzXNljybAn82PFo1n1P6ZACIjMsIgtP0PPboSG0Nd+JgG0vEsgJCe1VxzMJrpDQQUggJyS0VwnkhIT2KoGckNBeJZATEtqrBHJCQnuVQE5IaK8SyAkJ7VFnZ/8FtnRTja8NX+IAAAAASUVORK5CYII="/>
          <p:cNvSpPr>
            <a:spLocks noChangeAspect="1" noChangeArrowheads="1"/>
          </p:cNvSpPr>
          <p:nvPr/>
        </p:nvSpPr>
        <p:spPr bwMode="auto">
          <a:xfrm>
            <a:off x="1127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Text Box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5" descr="data:image/png;base64,iVBORw0KGgoAAAANSUhEUgAAASYAAAFrCAIAAADzYLM/AAAAAXNSR0IArs4c6QAAAARnQU1BAACxjwv8YQUAAAAJcEhZcwAADsMAAA7DAcdvqGQAALmdSURBVHhe7P1nkxxZliUImilXNc6ZcwcCCERGRmZWVmWxnu6tkZnd/TLSIiPzf+oHrayszJeZ2Z7umtruIllJIoMhAty5mxtnqqbc9tz31B0OwAE4nMHdYQcP5kaeqj5yz7v3PhqfzWaxOeaY46ogRH/nmGOOK8GccnPMcaWYU26OOa4Uc1/u6nBU1PwPPoZhGISBHwRBGOLjjEWh72chvsL3XuB7vud6nuv7FA3f4seX9+CIx9F2xgVRFCVRVCRJlmRFlmVRwkdRIMQBikfAN+x7+oV9HaP/DPzjHJeKOeWuAryQ8Yo//BV/QCHHc6eOM7Et23XBPRCPkS0Ax+j76XRoTfrjEYXJeGxZU8fGT2GM+MluTABPhJgAjumqljKMbDKVS6bzqXQmkUzquq6o+IkoRpwEz0RNUZKaoauqKivgHucZXvgrvyG/8xyXgTnlLhLHC/NQZXH9NXM8bzIFZxwoLh+6aha6rjueWiPLHEzGlmP7jHKIScrN96auYx5SDhEGE0TC5VOoO6bo6B8hTv9AJyg3XdVBOTAtlyLW4U2CUQ5KD9QCkUi/CaKhaqBl2kikdENRFBBWEgWoRJAwqRuqLCMmU4t4Ybc/xJyKF4I55c6L4wVI3GJkY+9moJDHDEKQpDsePt/bafa6oynpNBiUlj3tjYcsjCzXObwQ//jViALbEoYl3YFbldCE9At7FHsgR6SgoMG4bYkgS7AqQSXQJrIqOTnxxlBU6MB8KoNgaDoUH/ReWjeq+cJabaGQzoDA/A7scrqIX8hvw3H8/RwfhDnlzgUiAEcsBkY4vgclhjcu1JTjmPZ0ZE5s1wlmYWc4fLq7tQ/K2ZYDyoUhXscWfrZM28ZV8MY4KyILkBmBkHpGJO59HXplnEAvQY/Hf+YZkgdI1CQXkV7pPWnPQ8UYzqDQEpoG2zJlJFRFwT3xmtaMWr5wp7FUTGfxIE1R04lEQtOh+hSJ7FJcpbI3nHsc0fPn+BDMKXd2ENOYKiNZn4Xg2NCcjKcmrESYgq1+b6/b3m438R4RTMfujkamM/XxYRZC+iGykkRcIoVErha+oP+w/RRZUhQZTKAg441M72SAOEiyDmnn9cbesGQEnudTR4uDfx7sWFAawXU9F4qSq0fql5mBgVCcpDlhoqL249T1IglCQtULqTRoBhLC8lwsVeuFYjmXx3vYoik9AUsVDBTjxHyuACklc3wg5pT7APCyYpJLANkcz4UqmzrQUy7cLdiNMBShuPrjcXvQb/Y7YB1UGRNtuiouxuFYQWJBGvhYSUNPGgYC0zYkyyAiKAdqgWBgGvgGquEfJxyjHDP2XgVPDCjngXLEMWIaYx31duJ7UA6RWOMwAw8nlsXC1PF8ShhUIt4EM3Zr4j0UYL1QquaKpWwOniFUIqxQWJ7ZZFKTFV3VwExVVnhiOPmQDP46x7sxp9z7cVREeAPaMOPNhykI7QENtttttQY9+GPg29bBfns0gJaDMQnbEqLOezsgmWS8pRIpWGsJA/SBdIJRKfAtQV/CfCPxhW3JBJfYh9cI7A29kGQTeGqOAelD2ih5pMYYsw7/IMH0HW8soOLQTDju2DQnpjm2YOJ6+Am0NE0LX47GJjN6wT3qj4E7B6sSRia0XCmdXarUwDr4geVsvlEoQ/tBG7OhCGoIjogHnJTGOSLMKfcekByT9DLLDd6a64JR46kFAxIiC1UG0/Gg3+tNRp3RAMYkfoK+gMhBXkEzQ9NYH71g6Ho+m85CY4BgigypRARd0wxNxSv0F5fZw6dGf4FDur/y5y1gl798OcTRXRknofWmtm3ZDl7RKOBbEA8MHIzHvcHImk5heYKElm0js4gAAZHiYko3YGTC08sn05VcHmYnFCCajLROPZ/gJClicjh500GZiZ46x6uYU+5d4HyD2wMR5L38fThpg95252C/2272e23ot9EQNHPAxzCEmKHN11RiUULX0slkPpdNGDp8Negx0A/fa6oCtYCCR+Ez9XVomF2NjCJLlCkWwpA4PItDaYNejIc2dCDya1rT3mAwGk/MqY3v8SucP1wIPqmiDI7l05lSNl/N5WF/LhYr0HtQenyMAU3MkW8aPXSOY5hT7nWQSEYKgXr8bHg+0GmWOTAn3dHwYNDb77W3261mv9sdDfA9DEiIrShL4FI6YcBKBNOSCSOhaalkMpdJQ79RfyN4xvpJSBzhs9ETaEibmX6sAyR6/uWCSMAYztnOSBFHGqg3hTpUwD56A13XH4JxE9O2QbvRZAKzc2xCNTrw+tA8wOCEvwelV80VFkrler4E1hXSmWwiie/BPWg9pvGih/AnzQHMKfcSvCjwSt5aSJoNLhnUWrPbgcO2027tddv7/U53zNSa50EBgkO6pkKPwV4E0zLJRCaVSqdTUGhgFvlCbOYHiR2X7sM3HEdP5B+vDEeJ4R8BpOEoMQCNc7BuFxiZUH2jEfI8AfFYgN83ndoOfoQqg1qD0iukMrVcERoP9IObVy0Uc8kUnEDSeDTeEWm840/8ZDGnXASUAzX2bPCa90OOLLM3HjZ73e1Wc6dzsNfttEf9gTm2PQ9GEzyXhK6nE4lMOgmaZVLJNLw0Q0/oBl7hm70iXHEqZ17U/PW64YgS9OZYCvEO1APHzKmFV1ia4B68vuFoMjJNczqFuwcjFc5oNpEqpXP1QnGhWFksV1lHC1Q8De6pMDah4Umxzq3NOeUYUAjgmweXhpmRzGHrQ7NtNPd22s29XqfPJohArcEuhAEJnZZNpwq5bBYaDTakYcBJQ5NOhhTDiYJ1/Yv6bclG4QBQ/iAYlJ5pWTAyB6NRt08OH3gIZw/2KJSeoai5ZJqIV6quVOvQeOVsDhqPm5qySLz7xFn3SVMOeQcCNpOYk42GsGk8rQsbcqfT2m4328PeaGrCzkQzDV5lU8lMOpVLp3PZdD4D3ZbQVJWGqSUJ7hG/IaQTr9Ezbj7AEM4TAHkjK8B14dSBab3hsD8Y9Ucj+H3QfmAjPD1YklBupQz1ai4Uy2x8rwDi8f4V8vHI1I5uGD3jU8KnSzniBvVGhi7MSMcejEdgGhy2F81dvDYH3f4Ems2exWZkQxp6OgWmpfJZaDYQjak16DU4cxAcSCTuyKxHfmf2hNsDzg16ZXkD8YLZjLjH+jknpgXKdQek8YZj6D+yNuOxuKFo0HjVLPWvrFYbeAX3sql0QtUUWsSAUvsUNd6nSLlDstHaGTTMQ3PSGQ72e53t9gEP7WF/YltBLGBkM3KZNKm1TBpmJOk1w6CJh4edIlSA+E9/bj/ADyLJYcYBKkbHhalJPt5o1B+S0sMrvgHxxJiY1IxSJrdYqvBQyxeLmWwmkTTQZtH8lZedK58IPjnKIb8w+2io1wHZmM/Wgc+2u9lqgmzd0ZAm9cdnzGEz8tkM1BpeOdPIXaN+fjbLkQsfx6dUiDzn/D3PN15hmUPpwaPj3OsNhr3BAK9kbDpufAaNpxbSGVBuuQwfr9Eoko+XSaSiadOfEus+Fcohk0S2wz6SsWWCXcySbG61mpsH+/t9siS90IdmSxpEtkI2W8rn4LOlk0lD18n5594auxX7OwdXeEQXvET9K1Max4OP1+71YW2CeBOm8WRBgp1ZyxWWK7WlcnWhVIWdyXo10ZapRz0rt555nwTlOElorMn3J1OrNx7CjATNNhCae81+Z2hNQEUZZEtwzZYpMp+Nekdg/tCilUgaeGHN+XYcnCa8cFg5h57v2Tb1r8C76zDWEfHMqee6oFbGSFZzxZVqfaVSWy7XaoUiiJfUDeXQgrjdrLv9lCMhYMqNhnQtsz3o73QOoNleHOzBpDwYdE17GhPiuq4VwLR8rpjL5bPw2VIJrtlE8eg+R69zvImIeId8oQbO9WhhO5u62en3O70BlN50asfCWELTK9n8QrG8UqkzjVeBv5c2EnDwwMnbbWfecsohd+EstD13Mp12h4OddmvjYO/J7tZW+6A17E1sC40zvAk+yFYuFPK5TDZFc0do7wJu5xzW/Zxsp8Hx4gJoHo9HjR3Nme4PW91utz+E6nMcFzoxyYi3VKreqS+Ce41SuZjJJtH4ycot7sy8tZRDvkLWkW27zoC6SXrg2/P9XVBus7XfHQ9t34Uhk04mctlMOZ8H26Dl4Lbpmgr7hhcKE5s5084C1lgRZ/DfD4Kp7cDB6w6G3V6/1ev3B0N8DPxAldRCKkN9KpX6ao0GEkBC6lahLVsk3ubxG94a3E7KIVPUvgbw3Kad0QCW5LO9nef7Oy+ae61h33LsuBhPJRK5TKpUyNMkkkwaH8mJZ8otustcs50Px9lCtr3n0wC6aYJu3f6g3e3TzGnTnAUzWo+Xya1W62vVhfX6AgxOfIS6O9y+5VaxTvz7v//76O1tQcjmxU8du2+O93sdMO3RzubDredQcc1B13JtWZFhSdbKpXq1glewDh8NQ6cBgEO+zcl2UeCEQcHCdlAURUNQ2eo68pMF6uT0fTSCCFPbRq3RTOpZwLUk2EbdmOwDv9stwG3TcsiOFwRoTbvjwXb7ADR7vLO1cbC722lNnCk8tGRCL+ZyoFmlWMhl0jSurchHE5r4Hfit5rhAHJUtgDbRcT3TsqDlDjrddrfX6fcn5hReX0LVG4XSSrV+b2F5rbawWKoU0lkNRubhWOgtwC3RcsQSZkw6njeyTHhuGwf7P25v/LT94sne9n63PbEtGCn5XKZaKjYqpNyKhXw6lUSLi9aXt6lzsl02WDHHUeC0uQsH7eciQZ3B8UZDOaVAuo62sQgCNpWO8LJNpP83G7dBzqjlZK+2S3tsNXvd583dJ7vbP21v7HZbI3Myi4fQZlBqtUq5TL2S6WSCdk1F3fManJPtKnFU5rAhXdedmKTuWt3e/kELPh7UnRCLpxOJRqFyf3HlbmNprdqo5guZRBLqjtHuZvPuxms5muAYo57JiT3tDPtbrYPHu1sPN5/Df9ts7w+tiSgJ0Gak3Kpl6LdSIYePuqZxv3xOto8FFD6qAFoOmo6txSDXToiTd+f4nmlP4d3xHcqgABGf+3W0wQPtg8b+3UzceJlD+oNZOLbM/S5NKHm0vQlL8kVztzseerPA0FX4bNBsTLlRvyQsSZpJO1du1wBcWYFRIXO/R2OzPxxC3SE0O93p1JbjUiGVWa027jYW4d0tV2iqSspI8LU//CY3DjdYyxFdZjMY/ZOptd/rPN4h5YYAvrWHfS/0U0mjXCws1WvQb6V8HuakpmoSPAd++Zxv1wBgDiCyrWFUvluuquATnydtsh2QaJtQ18E3UGykFVnHMsINtS9vKuVAGDAGL+OptdtuwW37w5Mfv3vx9PnB7sAco1rguS3Wq8uN+kK1UsjlDJ2Rba7crjFgMcq0axMtsOdrNmY0hOCNTJNtg205Hk3RpK01VVr4w6+6cby7kZQjssVisPJH5mS3Q3z7fuPZD5vPtjsHlusoqgydVq+UFmtVuHBsJID22IqMSX6LOa4ZUDfkqtHYHfVhsp2p0USS2Wl71JNpQdt5tPIVzhxYx6ZiInp0WNcNws3UcmwyF/i22Wo+3HoO/UZ8ax+4gZfNpBqV8spCHSoOVmUmlUR7iVriV835dt3B6IPWEbyDkamTOqODSsIQ7vp0Ylkm24teiNPpXAb9qKJqbxbpbhjlwBrW7LlDcwyOPdx8BmMSrNvvd/wwSKUSi9UKlBtUXDGfp43H2flp/EJ+hzmuOcAfVBm8AOg5VB/bG0zC97ThiktbZtiOw2ozTsN65NYRwLmbQrybRDnGt9Dzg/5k9Hx/97sXz37/5EfiW68TxsJyMbdcr60uNaDeYEwy540Pu83pdsPAuEOdkqhBcI7rOnALtQ9FN7asyXQ6dR0YmfhSU+g4WBrxYWzld7jOuDGUQ3HzbUy7o8HGwR6ct+82nv64vdEa9mbxWS6TWm7Ulxq1WrmUzWT0wzkluHDOt5sIYg/1ZLLtdyNdJ+JrPkPFZJTjO6nJksh3p+XHgAHRLa4rbgblULLgm+067eHg8e7Wt8+ffP3kp0c7G+1hLybGq6XiykJjbZHGAlLJJNwAeNjRZezyOW4iuK4DQCcQTqPNC6lmQTR2Upc5mVpogoMwRCzSdYpCZ99de9bdAMqhMUOxjqdms9d9urcN5+2HzWd405sMBUkoZDMri/XlRg3ES6dScABg2fML53y76eDkQYVSTybrw6QuytjMcZhfRzNU6Ox1SAj1XQp02LIs0rjrdWbddacc6bcwnDr2fq/73YsnXz999O2LJ8+bewNzJCsS9Nrq4sLK4kKlWEgYBrc9+FX88jluDaC/QCvoMmgz5jXErKkNp248nULduZ6LSk9omq6oxL5rrOuuNeVgqgdBgAJt9jpPdrb++PTRw83nm63m2DbhMpcK+dWFxmK9Br6lkol5Z8ktBioWlQt1x2ef8Lp26QQyd2JPTdvmp7LQMjwJEci/I85dS9ZdX8qRfgsC23NhT/6w8exP0G/PH2+29k1nqusqmAbnbXmhUS7kDV1n9ga/iv+d43YCLEJdw68jcsGoIV03NVnggwdCXEjotJf2tfXrrinlUHYw0E3HbvV7cNv+9OwR/Dfot4kzNQwNbhvsyaV6tZTPJRMJ1AEv2TnfbjeO6zpy27iucz0Hfh0Y5zp0JHo8rquaRusTaIYKce6ase46Uo7zDW5xZzj4cevFN88fc/02cSzD0Jeg35YWlhv1Yj6nsTU4hxexv3PcfhCLBFFgA+U0GI6v2BGwNH7g+B5+lQQxxbbo44oO4FdeB1w7ynHqwJ7sT8Yvmnt/evYY+m3jYH9sW7oO/VYA3xZrVfAtYRi8c3LOtk8NoBDXdfDq+B4N8OsQiHJw6sIQv6ZgXqoa78Pkl/BrPzquF+U4efA6tCbP9na+33j2x6c/PW/ujCxT01SaXAJ7slEj/aaqc759yuAUgo1Dmg7cA/FicYufbA4LMwhUWUFIGwmdrSU/uuSj49ppOVqsYZlb7YPvXjz5fuPp492t/mQEb7lczINvi3XSb4auz/k2BygEMeB6DK+xeMyBP+e61nTq+j4NKghiQjPofB+8Y3NTois/Kq4R5cAehJFpsvlcT3//+MdH2xvtYV+UxMVa5Ui/wYLnfJtjDg7IA6SCz4KYheHYtPiMMNcPoP7wg6HqMIuuiZq7RpTzfG88tXY6LdiT3z6n9QHtYQ9tUyGfXSP9VisVIv/tmjRXc1wHQBiAw6kpIgwfi6024IN11M8iCgY7r5zPw4wu+3i4LpRDSU3AN1qP8/z3jx8+3Hyx3+3M4rN6pbR6OP5Ggy2se2qOOV4DGmG0xXz6MxgYhOFoYk7g27lQdb4qy5qs0Po6WcGv0TUfCdeCcmyXi+ler/Nw6wVNodyg9W+z2CyfzYBvS/VauVhg42/g21y/zXECQCRYPzL5dBATAT7+lI0ZQON5nk8To0WRUY6Mz8OBpY+Dj0856DfTIb7Bc/vd44fw4nY7rTAWgmfg29rSQqVY1HXot49vEsxxzcGIRyvo4L/hfUh+nWlOLd6HqSv4QdVpjib9Gl1z5fjIlIMB4Po05P1kZwtk+/b5k53OgRf4mXSS2ZO1aqmQSiaP5pfMMcc7wClHPSm0MQp0HS1ppVFyx/b9yLxM6Qm+Ba3wkSTqY1IO+o22fJ1aW63mH5/+9N2LJy+ae7bvFnKZpXp1fXmxVioahk5T6eaY49SAhcl0nSJKIt+cb2xZtuOEs5kkiLlUOqkbdFTnR+qH+2hGLfjGZ1Hyw3Ee72xutZv4qKpypVhYqFZK+Rz0G6zzuf82xweCnDoID0QIggRxglBBtNCyP97der6/C5HDR4gfhDC64grxcSjH+eYFwWAyfrK7+cPms+fN3d5kBCu7mM81apVquZSYj3fPcSZwgYHwQIQgSAs1ar4hWn1zBDGDsD3Z3YLgQfw+Cus+AuWQScB23fag96K5+3DrBYqgMxqEsVkum6mVS+VCIZtOKbQ511y/zXFGQHggQhAkiBOECqIFAeuOBk/2tn/cekFbeg96EEIujdE1V4KP48uFs7A3Hv60vfGnZ4/gxW0c7Nuem04lqMukUS8X8gnDYCt7o/gfC6gKSgIS8nbwmHNcN6BmEATW8QaNB3VmWrRxw5RtQQvhkiWJjhek1QZXKmofgXLkzk6t7dbBN88ff7/x7Nn+ztiZJpNGvVJeXVqolYupZIJ18kbxrxh4LKPSMRwzbvGHBwL7CS9UYwxHV/Lf5/iI4LUBsgG8B85xAc+cgnIufgTlsokUKEcbhF3hENRVUw6yS6Penfajnc2vnz56ur89MCeapq4s1NcWF+DsZtNplAUK6+o9ONYsEmFAIV5VAEsJPE/aYowCbX1EX0TxWUSRxQTo4jnfrhOohth0MJqWwog3Yb2XfhCg+ui4akUD61Q2jscvuWxc6WFXkFeouGa/+3DzOfj225++3+224E4WC7kHd9aW6rVCLqtrGk/QVSaMgRc57QbNepYD3/fxigT7eI+vgoB+Y8Ym74YWqXU8JNzh4aC0jIR9ze45x0cGJxL+T227Oxhu7e4/fPqs0+3HwlijUP7N/Z/98s69B8tr1VyB5q1cyQzMq6McHgSHbWRNnu/v/vbH7+HFwYudejadR9Wo3V1ZrhQLuq5BYpGgK+bbUQsHReZ63sSc9oejwXgyHMP+t13QjlOOGDdD7EgNMmrxv2Ba0tAK2XQmnUolDdq7NtLVV9xwzPE6UAuoXdQgWHfQ7j55sbm1t9/qdHVZ+3xp9Rfr937z+c/Wao20kdSuZAbmFckEqY4wGE7oIIEfNp7988NvYVi2h31NV+4sL60sNhZr1Uw6DRH+KGKKB6JKYOlb0+lobA5Gw26/PxwPLWvsODYzJsG3kOKxpFEtgneUWPafNJ2kaXomnc2kMshIJpVME/M02oCDpvzNifcxgTpCFcAvGI5G23vNjZ3dp5tb9tQtZXL3Fpb/+sHPv1hZXyxVMskUTVq5ZNZdkXxDoB3P2+kcfP3kxz8++emPTx+1Rn1oAmi2e+urC7VqLpPRNTWKfYVAZcA3gxaDid/tD9D4oQHsD3rT6XAWTFTJVkRPFkNRmKEioqpgvKMwoy/wJggFxxddX3FDQxAThp4oFQrLCzUaEMpmNFWlQj4saDyR/T0t5nS9QExtpz8c7uw3Hz17cdDpwqcrp3O/unPvV3fv//Lu5wvFCpw62FlR7MvBVXSfQGhczx2Y482D/W+ePWan5reDWFAu5Bq16mK9WshmVXbOQ3TBVQEJQ1tg285gNG51u3v7+82DvV5/z5seqPFe3hjWs5NGzqrn7GrWrmacSsbBaxkhTaGUnpbSdjll5xJ2SnUU0Z4Flu/SFm+2a3t+CBuUdn+TZeb6gWlEtuOUexudPpSWc5wGKFUYJcSoWcz1fRg1I9N0XBowANNyqUxS12mTzEue0HvpWg73h1U5mIzAt+9ePP2nH755vLs1tMaJpA7/bXmhXi2X0skk+IZ8XnZiXgN8tOnU6Q2Gu83WQRsarum7vZQ6KSWnCwW3mvPLGT+TCFV5Jr3WGkQGJkM85njxyVToT4T2SNzvSVsduTMxLD+Tzze+vP8Z8pjLpKHraK7DseuQ2UPQR17LvLJJOOhd/Hh8IIo6x5mAEkUBwrwcTSbNVntzd+/JxqY5mWaM1GeNpb/54qsvV+8sV2rZZJpk8dJYd+laDm6Q47mtQf/JLo36P9re7Ju0l0mpkF9ZoHPgwDe+1CK64ErAi96a2r3+oNlu7e7vDvq7M6+V0QarZfOzmn2v4d2p+UulsJoLi5lZIRVmk7McQoK98pCikE/O8FMW3yfCXDJIaYEsUi9nb+RMnZksKaIk66oKNxUMdz3Pdl0bDqJt4+m07alFO+QcBoc2QHVdB0XmejDFPeq3CdFoHZJxjrOD8Yj1ezGjg6b40u6XVB1oDFFHuqqljATeUJxLs7kul3KQbMjN0BxvtZrfPnvy49YG3nihX4JJWa0goPknuwvZu8IGHOUOQYZoQ79t7e3tNXcGvT0l1l4pTr5Ysn+x6t5f8BeKAUilKjOyBykjaCBPDiHz6GCt6MosY8zyqRkoqiux8TRmOXHLmXl+XNdptQgINp5YveGoPxj2h6Nef9jpDeBAku84GPYGI9i3A+opHQ8nk/HEpO7SKQxU6ik9FAImNcdAiZvj1KDyYqWGwoTAoRFECzgcT8A8kFEWpWwyldB0PtZzScV7iZQjTRKG/ESBZ7t0Ys5Ga29E21Gq8N/At1I+nzQM1kUEC+oKgYbAccl/63T2mruT0b4W79Qy4/sLzv2Gt1YJqtkwqccUecYLHXWD5L0jIBZqUAbrVIRZSsdH4pvtxEfmbOrGREF0HHiMo96g3+22e/0OUYwFEHA0RhiMJ8S1Md6MR+PJcDSmYMLuYS0xHx7kw/BHgjCn3BmAQgP4EBzKE0ULOxMlDFuCKJdIgnKGqnHLC+BXXSDQTkNmLgVBSL2UzV73x03acfnfHv2w12sLUhwq7v762kKtms2kqZfyavUbngbhBd+29w/2m7ut1qYyO1gtje9U7c8aXjUXJNRQob1GCcSo0yUOVYPK4a9Adyw83pW/29T+8NxoT9KJZFFWtDg1QSgSCwUTp3uH7AkAf+XVi9aH7jSj85ZFUVIVJZEwUjT8kM7AKMikkjQxUKXFYOT/sgdeYRHeBlCRxeNoymBT7Ow3f3r2vNPth/6sli/9xb0vvlr77PPl1Wq+oNIAz8X3Xl6WloMQOL43tszdTgsu3OPdzZ0OHZ9PawUqpUatynvP4eFEF1w+eJvlByHKujcY7O7v9/vNmHdQSo4+X3DANxiT2UTIDsyCCNP/DwKi80sEEXZgHEoPj5s6dNIy+WXuJBYMpNggIfVT6iilTtIagpnWzYxmpSmYKRXBSqpmUpkY0kQVTSlmznyLbUOMVMMIch24g0zd4UEsQ/RKT53j1KByY2Dm5YxNvaS5lyhWWZJUWckkklB0NEXsEna/vBQth3vCABpZk9126+HWi399+N2j3c3WqKeo8spCY6lR43MpJXaMw/kTcMpC4bEY30bg29MXT21zt5zorFfGv1zzlst+UiP9huQckecMwFOQpzCMO168OxJfHMgvWvJGW4adaSizXDKo5ryMEchES97c4j9/GNN8h9T1grjtCiNLbA3l7kQeWOrUN2ZCStUymUy+kMuXi4UcVJ5Be3mQ+FxESX464MUFW304Gu00D7Z291/s7LqOV07n7zWW//LBlw+W1hqlUtpIXnjv5aVoOZjFLnXZjTYO9h9vbz7cfnEw7MFQymVoh4VqqZhJpVRVYQJ3xszgsteufM+NDot4bE1bnV6rfdDt7imxzkrJXK86qxW/kAppJACxPly/vQlkC9pSkWaGOktogSr5uaTbyHsrJfdOzV8uBbUcuBeWs2E5g9fg8A2FCntfSoeFdJgxwoTi6bInCXZ8ZvvU3wmvkFQdm4JGuo4/jwryYkXjVoMXGLQct8xRlBOLTjRA+eJjSjMMXUvpMOBV6t8kI//CcPGUg2R7gT+xp/u97qPtjUc7my8O9qauDT+kViku1mrFfBYuHB/jP4Nso6hYYIXGZIy37jTmdWLgT2F8YypuCC+u09337VYhQSblWtUvZUJd4TEvgG9II0smdaIo8ixtEIUWSwFCPR8U0jOoU12ZaQgyDzEWjj5STykigK64Fm1BiZEwnwp1OYjHvOnUnljWeDI1Lcf3aao17HO4drAZWK/mHKcCVRCTIpE2nI25HtmXE8uE2Q7bUldVMi81TY6cZpK0C8EFUw7SD6C56I6Gmwf7P2w+f97c6Y6HoizWysV6pVwpFWjgOzrx9IPBL+JECkKaO4JiYo6ObTsuuTtoqE4KiDM2rd5w3O50mgd7ttlKKv3FvMXHA1LaTKJ9fi+EbxGQUjSOskTkSRuzTIJeE9oMJISbhwYHbuw7ApQkrgX9DC2W1OnapBpqSqiIfnzmzgLPo6E7GrmDdwqmEenAugsVjtsNqiAGOGwQKJQjHO6RZaJIUZ4KraZLJjWdjqqjDXgoMr/wnLhoysVo+jK8uJ1O68nu9g8bz/Z67TAWZjOpxXqtWi7ChYtMSop8WlDpRHmmS2G4ooBczwfTRqbZ7dOgVn84HozGQ5r+/2oYURiMJu3eYL/Vhkk5HDTVeG+pYN6putyklOkMiYvk2zFQDyTvhIzevzqs957A8gvrB74flB6N+7FR+JQWQt2BdCPTMafeDFEEUVVphiA4N9d1pwfVCisuYl0Q0OA4OzcL8pA2EkldT8K8hLfMFCK/5Jy4YMoh0bCG24P+073txzubT3a3RlMzkdBLhTzf9QUm8hlMSp5X0my4v+Oa1hRcGgxBM5ry3+mBTZ3xuD+ZIAwnk8HLYEZvxuDjCOq26zpdNd6tpMd36+TCVbNBUiPlOYs6Ly4FvLLORmlciwAlrEgx5hnGYJdC3YlCgJYHfHPc0J8JsbikqZANGsOFeEQXz/E+oKQ4m/DfD0NuLllTKwzDhKYnVJ33XsKIuKg5wBdJOVhmaCFG5mSbOiqfg2973XYQD8uFAkzKWrmUSaVkiZrh6IJTgEqDlQfkFfoTLm5/OGp1+nsHB7vN5kG71WrDZ9wbjw5gK9pWB2H6euhaJgXP7saCfkoZLRWtuzX3bt1rFALYbJJEVLg8vl0QoPG4fMAJjCXIzSOzE1al68dMO+b6ArScIrNp1NL1OsTwOgNlxAUMpgFkDKaT4zijCZmXaLzQhmWTaZiX7Mj/ixkwuDDKgW9BGJr29GDQf9Hc/X7j2RYdNTzVdW2hBr6VC7nsy3Ph+DWnADJJd2bzs0YTi6ZEtlqtTrPfa07GLWfanfnQWr2kPEyr47Q2TqqTpPJ6SLDXjGbmE1Y9b69X3JWyX8/TKBz8JT6l62YgHhmZikzTXODveQGaudnAjDm+IEmaLKs0TC4rzKebU+50oKIC5UQIMSQNViXUhsM2/5JEOce2mjWoObuY+Sgk0NHb8wF883yvNeg92t7807PH//Ljd7vdligLMCnvra/wgTiNrYg75ROP8sZ6Gm34ae1uv9XptDoHttVV4mNVmhqKnzG8UtrPJYKUEagy7nzCzekruDsChJVsMzAtrc8MLVRoAfphhBsCFAovmHAWG5rx7Y74aFf9+rnesQp6eqlcXlpfXkSZ017FtEM4gV03x7vAhY0t46JhukfPN9rdXuCFjXz5rz7/8hfr9+4tLpezOVmiBcf8kjPjYrQcatX3fdOZNvvdJztbj3e3XhzsWZ6TzaSqpWKjWs5nM2gmKLmnlgCUAsQFJrU1nXb7g4N2u9na7/f2HasJZ6yUHNWzZj03XSo6K2VvqewvFAI4ZqUMAg1qvR7wJQvFVAjKwTCDPcll9yaKJFIOOwjFKQpQdLHBZGY6ou3LMUFNJVnXNtlBFz9Z6baCNWQEWAdQHnyyz9iywiBEYcKpyyRThqbLNBojMqk5Oy6AchBZcMN2nf6YVgx8v/n8WXOnPRqIEh8YKB0eVUUzoE4p3zz/yDx82d5guLG9u7O/O+jtCUGrkhqsV6yfLbsPFv27dX+lHFbzYT41S+mhodJ414nBYK+aQn30EFMqY4abrAOoxYBtGYSxiR2fuuJ4KgUzNZlIagBtvkKUQzHy2HO8B0zk4PiEtKLag2E5Nsmjg55QZTkPj06niT7kJ5+vTC+gEwZ8gwWMhqE3Hu33ursw/UaDWXyWSOj5bDqXSdMWIGzvneiCU4EsItf1YE8edDrNVnM02FdjrWqq91mVlth8vuAxvgX1Ag0Wg2+6SmtJTww0uMyCIs0ktqUCe8AN5hs1c6g8ga0YSswqWRSCJ8UtD3IypZMMYXSgAKPYc5wOEFEIKsQVQouQMHSIMYQZIr3f60C8IeQQ9XMW7EVQjrw4OkDnoN/d67ZgW+I9nM1cOp3PwrRMopHgfDtlWhEZ8YIwMK3p3kFnd7/Z7x/Is+56xfzVmvOrdQ/6rZbzk3oACsXZXeHYBCG04ikCjXfdYLK9BMuCEI9pSgxKPp/0NYl2grCnlmVHq+xYPN58nwo8/qcJXlwoBEWWIbSFbBasU1V5bFsQaQg2xBuCDVGHwPNLzoYLoByNZsCqnIx3O22EwWTsz4JkwihkM1madqt/kFOBekeACwdjuj8aNVudXr8lzfql1GS9Mv2s7i2WfDhsCW0mi0xfsfE0zqK3BRDyKNA30aNuA1ACaHdodosRGIon0JbENuB5Hm37wGQIr5Cn04CK8xDs9p8i4AQndD2TTuazGYhxMKPDarhsQ8gh6hD4KOqZcF7KoZ78gDY8bw/6m639vV7b9lyYvGghQDm4cArbG5DXaHTNe0D17dMU70m70zvotByrW82Yn9Wd9apXzfuGSveBON0efXUmHOYbrim5qUltZqiBIvq+R6O5nu/BTODNC0oe/glasQBfnRQYWAVR2ZM/w/4S+DM+EVARoN0hRadAdCHApOgUBSINwYZ4Q8gh6hB4Kquz4lyUw4PDWWi7bn88gvIlL244CLkXl8nwFah8hU50wfvA46H2bcft9ofdXm9q9hVhtFCw1ypeORukdJoMiTicbJ8q3SIg+wiwLeGmJjRyaDUZTpzNNlXBq8vnnY5Mqz8cd/qjTm/Y7g1OCsPuYDgc05GjbJWCDxrysmW8+7SIh/xCaA1NBd8gxhBmiDQEG+INIYeoQ+BpO5qzsu5cPZZ4LGoHiUAD8Hhn6+Hm8854oOlqqZBfqlfxSrsvs5kQp0kfKha5RczADyEiGzv7rc5+4LSr6fEvVu07NS+bDBWZ3eiTJxsHuIBCY/M2Y5Yj9MfCxJZNV5nFNcNIiiL4R2tSuoe8wmsHDVl/9Eqg6amj0Zh2fPAD6DzSh7g535OHgz/uEwHPMgQMr2jAUIBT2zYtS4jFc6l0OpFI05ZEGkrng+ZRHeHslEOaoGHRKrYGvae70Vic7buwgKs0NnC0ldBpk4UcIg+ob7Sz3f7gxfbuaHSQUgYrReuLZbdRCGA+8XHIOd84DkuWRMTx4kNTGE2lvinbniKIqueH5tQajWEsdIbD7njcMye9qTWwDgPe82BNR5Y1gW6EioNRauG/w+xSsjTp7vwZ/GG3HlSalFtqctAEgXHg3Ng0IXYgW8owQLyEptNcVuEsY3RnpByEHuqIFjuYk53OAVukswsVJ8pivVKsVcpsLM5Aoiny6VQw5TPKpN3u9jZ2dn2nvZQ379SctYqfT4UR3+aEewWk6fiA+Ggq9E3hYCANrPjUCYcT2JO9waA9HrZsqz3zOrGgGw/6RyEW9GJBfxYMfHc4nY5MkxZe9IZj6L3RxCR/MAjRCNLwLzXpVPokip8I+BgdKQDadW9sWjC2FbY/YjGdSekGTWUVzzJGd1Ytx+eFODZs3I3m3g8bz3c6Tdt3kkljoVatlYq5NG2WGkU+HYhx8bgLW2hignK7+/ti2LtTsdarbj1P848/ner+IKBYRGFme7R3bWck7nXFoRnzfS/0zTjtttJXhX5SGWb1UU6fZHUzo5u054pmZthrWrUMeSrHbSE2DYOp500ce+KQqnMdVAZZmrSlH9uHjRA99VaD5xMNDVxamHKuS7MuPc+D8lAlpZTJphNJ2JZgIC+V6LLT4axabjbzw3BsmXu99rO9nR82n7WHPUmWCvkseXH5fMIgzcuVYXTN+8ASH3dpX0Gz2+u1Oi1NHH5Ws5dLbiEVagq7z1zFvQqqbdJzcdOOt4disy/tdkXTDhXRSalmOTWqZ8ZLeWulNF2rOCtld7HoLZa8xSK9WSj6CwUEr5IJ8ik/Z7gpbapJljAzXXc6HE8H4+nYskE8CB+adNaufyqTyCCKoBOXX8/3JiaZ21B3KIpiJpdJpmBkaop6dZSDknU9tzMavNjffbK79XRve+JMM6lUpVhoVCtw52jaNTcETw2edtpqFuYN2+9RF8d3q3aj4GUStDdBFG+OY2BSQXO+Bpaw05X2e1JvDDGYldJ2Iz9dLk2Xi/ZCwW3kafJAORsU02BXkE+GLLD3iTBjBGk9TOl+WncTmqvLrgRrgzbth5C5MDBZz7nAZjtR/zOrqFsOyiPLpiDQkBXbxdeZWBa+yiaIb3yTWZE8ug+T8zNSzgt8057udzsPN58/2d3e73dmQqxcKtbKJbDuQ704Dp5JUuK0/HTQ7fc0YbxScSpZP23QdC0WiUWdgwEFJrDdxGwv3hqKT/bl/b7keQLodH/Be7DofVb3lstBJUsESxuhoc10hWarvAxyDG0Z3iTUWSZB26sU07NCepZLhik1kAVvarum5Y4t3/Vmmqqwdeef1oRpNGAwrplHR7Mu8V6VFUPViulcykjwY0OiqKfDhxGUA0SCZ21Op53xYLfbbg37XhhqmpZLp+DC6RoNDBA1PryjA1eBeKxvmhJGB7oRa3GfuYo7GSgxFI0XxKdufGILlkt7N4BF2QQU3aySnZUzNAc1k6RtV2Cc01xT6Vigj2yHaSMEzRC5ng9XysHdGhhr32+Yy4VhWulO6diM/War1e0PbLaQjB5963Udm44DYYZIZ9PpbDoFIYc/BYGH2MPEi+Z/faCcfzDl8AD40w4dXjVpD/p7vU5vMoJznU4mctlMJp2C+cH11VlYwvhGO8JLUhgTYC8hhGBe9PMcbyCa74ZKobLy/PjUi5uOMLYFvHq+QDahQMqQhu9em27KAp8ER3di618ViSaylDLhWjX42bL3Z3fszxfMtNq3zfZec29nvw2vBi09i0+gK28pqFRYHiHSEGyIdyqZgKhD4Pe6HRBvaE7gB9Gg+Iew7oMpR8PfgU99laPBwaDXHQ2nrgOTA44cAu81OXM94EIBPgM4RwN6oh+KlitajuAHJDJzvAliEvWt0Z58WYOWAurKDETqjMTtjoTQ7EtDU7A9ar8YOU8OEQ5XnRsq2Za1fHCn5t+tOY2caUjD4bADZdftD+HSBEHApPEkUIpuD5AZiDQEm0u4qioQ+O542Or3OsMBiAA6gBRR7FPgw3w5sDlgh1e1h/2nO1tPdrc2Wntu4BVyWVoax3Y3gaHP2r4PpggqCxZlGIa+749N66DTD/1JRnfTugcfA84Gi8PjznEEKhFWKiTtKHpQy/Hi/YnQH4vjqTB1Uag0iiBLtJMfEeJ9ZUjMZPeEP67KxOeQjokFjWfQnHDoFFnWddrvgYaumBsARH/oBkdJOjv4zTiirz4G6OEsN8gmxNKaTi02LA4TLm0k00Yin84kNV06HEPhV70bH0A5XhMwXk3b2uu2f9x68Wx/92DYFyShxjpOSoV8Qtf5gz+E9hF4klmjO0PGuoOh71qy6CRUt5IN4P3DQPqo5X8dwQsEqolppxh4Rf1WsxhcO3bUFnw8wYcZOKMzEvhGLwinAr8nbkjx444Xaw1iMDrYmVAK7BlVltnksJAG79jcaJpxS/UOF4iYzSXhNGBxSaz5GwbKWvSWg8fjF1wp6OGiADOBDtyFZA4mE+RXU1SQrZTNgXhRl9LpkvchWo7ZrFPP6U8mWy06EnWz3bRc2zC0hWqlWirA3oXa5ZyJLjkDUNNC3PX84dhynKnnWqpkLxb9bIJWc59WXD4xoKpROArtMztL67OkHsIlg8kJLdc3BRiWYCBbp0uumgTZoGJ+P44kSBLJWB1ZNJPTtMVgJqeTBuQMDT+cGTZgRfvY4iNMLDAFNcj5E13/TpBEsy2TcQn9p4txJf1jbw+/ZOAXsOuuDngung+aeZ43tZ3hZIK8ol3TZbWSK2STSdAPpYFkRSl8Jz5My6EVM+0pTFi+h1ez30GR5DLpRTaJmRw5CVV9dr6xUqXTnEG5wcg0LdOajnR5ulbxi+mQKHeWHtbbD1Q0SgZ6DKTSVVrLo8CMZLPAYGSOp6Lrx/EN3wkTcZhwRNe+G4iGgDsHs5hpQ23SHBdoTrjbYBjbmXfcG44GoxHeT1BjbClCtFQPlx7qLX63E4Go0JIQYtAW19LqB7S1U3vqUL+8zb5kfA6CGe+2QXjPPS8W7Gm0dxPyhUQip2hlkCTo+VqhSFMudZ2twz5VK/MhlCNHLhhZ1n63/Wx/5+Hmi745SiT0SiG/VKvlcxmFHQETxT4r0J6hwXNdv4ecmaOp1U+p5t26V0rTMVRzyr0DTBZpNxSQCoouReqOdNrEFqaO4Ab0ezZJXvHpGy9UJy5DZGgvKDrbE9rD+MCMTaZuuzdqtjt7B629Znu/1W62Oq1uv9sfTUwL9MC1kijA4OKk47c6DvY1AVSCtTYaTfjKBprk2R/Rigda4jAZjMaD0WQ8sWw6XjhkFhzUHl3Ib8NeLxeHz6I3vudT2zK10bpIglTNF+HOZYykoaqwuY9ivgMfQDmY62hquqPh8/3dJ3tbz5u7tu8WctlqiQ4byCSTYAuincuqZLlCqaJt6w3GKG1zQufl36t75cyccu8BqhsBRSSLNLoNdQd24RuTjdfhFTVDlNNmskxUPA0gQQigKLs96czOSBhbs6kDe3Iy8wYxvx8LBgihB9977DimQ8fXQC/R5Ew4GXDAI9a9IY9gpsW2S2zRWuROu9vp9uDC98G1wbA3ooOch1CfA9r2Hu0v27w8Wl8EGSNjD4oluteVAFzH89GmmHQGtYnn51PpbCKZT2WSusGnf0dR344PoJwfBlPHhor7fvPZk93t1rAnyEKtXEIosp3PUaDnYhsDShEN49R2290hSp8op5n3Gl4pE8K8mVPulKCeDzpImY4cocPu/HhnLNhePKGF+JK2WJdpeOF1EpwEROHRRNpNLD6x454/831Pk+x6brKYNxcLk3rOKianCcWeBWQS9kc0PxOKyfMC6CSoJqacaM4tkY/dDo7f2LSa7d723sELtoNbu9Mc9A9Go85k3LXMHsJk0h+Pwb3uYNCD3utB6Y1pGS24DPVJcz5P2XJcBJBoMAqUo1Nl6DCMSRiESIOhapVsPpNIUmpOcerqaSmHwoI5PZla2+2Db549fn6wy3diXqxWKqVCNpVSVCWKeg5E1TGLoTL2Dzr9Qce1e4WEeX+BKDfXcqcHihEMUSW2g2AsbrvxZl+cunG4eYZK81Gg64649H5wk5XtQgqbURZDXfaKaWetbC+X7IWCU826haSX0l1F9MQY3Byanwm3Bz45XR0XGDukI9cO5tLEmnZ6g539/YPW/njYDJyOJvQSyiCpjFLKGKYNbbMtTwwW5LgZBpbn0mpR6Dr4HbC5mJFJPSz4z5N5qaB0s+U8yB5Y1x+NkQ6QP6HqC8UyFJ0q0/Sv9yblVJQD33Brx3OH5mTjYO/rpz9tdw7oPJ10aqlRKxcKhq7LfIOEc4DVBQ15o/3rDUabu/uDQVuJDarZ6Wd1P/LlrqJsbw84oxRp5gTx/b5kOTB9aDplNRukdXaM66nLExGJxgJpzmIqaBT8tYq/VqXlCLRjbzosZsIi26U3lwySmi/EPdOyJ5Zr2YEfzKAN2KxogGZKTKcOHL/dZnNnb9uc7KekXiM7ut+wPl9AXTt3as561V2ruKsVF2/WK2694GUMTxZpBe1wPG33xiNoW4FmY6lsc8kolZcJYlw8zueaIBm9wRDmJehnKNpytVbM5HSVNo+keNEVJ+N0lGMdJ2PLbPY6T3e3vn3xpDMaaKpaLOQW67VCNqsqtHH0+SlHituHrUwHnW7u7NpWu5gYox1dq/r5JPVYnl5E5uBFRRamFJu6wnZHGlkCnCBDmdULQcZgPcAfUp5EOZGmuaQNmiddTAfFVJhJUCcNdCYPKR36MzTUQIz7Dh3951tO6AVx2sxWodO4UMUwl6AidvZbB+39yXjfELpLxcmd6vRunTberufBYb9Mu24HeC2n6ZXRONBkX4i5ge+MIOxw60KkSUjwQXmGKKGXA/4IcAHvoWj7oxG8S2hdVZYbhVIuSUvFQX8ejV9yIt5POTwDypR1nAye7m39tLXxZG/bcu18Js03P8+kkqRPz51h3AGtCFzvTh/t38H27l486NypTtDsoSlFXUI+5pQ7PVBUKC4ElBvIttURh6bg+XFdjTXyAagik9kJAfqAMkVUEJWNRtBgA7sD3Z+eQq4O9ZdqdIRlmFBhlZBCGJqh7cGdg2SqzOGPw2totXsvdvZHw4Ok1F0qjH++bN9rQJUF+VTItiqL6cphwHs1Zmi00AH2MNtyCs1yaDp+Z+BY9ixp0PnC0HTQMOds9N8NknAmf/jved54Qgt6JpYlxoVsIpUyjCzbRJ2NKhL4VW/iVL4RCg5eo2nbrUG/PexbLhkoiYSRTiZ12v6e2hgqXdYAnA38DjD9kZNmu9vudkJvmFKtes6t5gKD9Wu/PRdznABUBq8PMIEmK5Mcx/1AmDo0bdXx4mH4wQWKKgCRwDTckPONKoXfhneWSqTrwA1YnrAJYaFkjXE8HAyH3WarvXfQ3t4/2NjZ29nfGwwOYn6vnDJXys5ymQ4eY3yDhqQVD68F8LCQDhtF/27d/WLJ+dnSdDE/Dt1Ou3Ow3wJ/B9CoLAlRWi4DXMIhqBB4iD2EHxQAEUAHkKLV75v2FDRBnOiCt+C0lAvorEZnMJkMLdMPA0mWkwkjlUygfYEPy+PwyGcAsgF7IwxnE8ts0a4nB+1OC04z+AYzA56DRu3XjP6d/SGfNKCXMkYspcZjMxGUQ7Bdmuh8BqAK3h0AOBlw+SrZcLHoL+TdjDYxJ53N3Z3vHz374w+Pvv7h0bON57bZTKvDpeJ0pUwb24BX0Ja03OGNG1Jgj4YKhRG7UAx/te7/ctWtpO2ZP2q2DnabbZppzTYmgyxdKuvwCoGH2EP4QQEQAXQYmubAHMNAA03OSzmeX7aTlz00J2DzwJwgW7AQwHI8kqb8ny+TdDXrMoGi3m91d/YPut1W6PWqaXOl5FYyNLuSd828JytzvB2QZkUk4sVm8TCArqOVPmwRwmVBkWJpY1ZKB3DM0jo1151ua2dve29/azLckcJmLd1fK09QxdWcD+UGOnExOrmW2beUC9qaOlwqBXeq/nIJZDahP/dbneE4OhGOxOkSSUdFBoGH2EP4QQEQAV+Bb+3hAAQBTWhj2ZetxAl4n5ajTcXpbNT+ZMyOHGgPJiNZFrOpZC4NnhvUa3IOBYcCIv02Cy1retDpPn6+/WJry7HaOW38WW36Wd3Np+jgARoboD7tOc4IVJAf0qQtaBFBnEnslCxWoBdfqiRuNAJP/h6UUj4dZnQvNoPjMxyN2qFzUE11f7Yw/KvPzD+/46xWvXySZoSyK+nat4L9BGMYt9YVWtH3+WKwXHKc6eCg0+sNRnCtgnAGeWKxLwtIBeQdYg/hz6ZT2SQNx/XNMagBgoAmfAUdT+2JeK+Wi83CaPO87njYG49Mx8YzUokEO8eMTkWlB5wJXDtCF6Ow9ttdNID7B7u2eVBMDNbK5lqVek2Segi7dc62M4NqkGYOxWwv5viQSLhhoSKHsniZx8cyiQCrwSWaTq0EiujpslVIjBbzw8/r4y+XrAeLzlrVg9cHExQxDy96F7gkI9WiMMsYtHp9seiqommZwxZckW4fypQrOi5alwQIPMQewg8tByLIsmQ5dm9CR9HT8aueC8q8Iy/v1XJ0uef7Y8scmabpkIOoSFJC0xLQqZqKZ5OW+0DWUWzSb3HSb1O71elBvz3f3DTHB1mt//Nl88/u0tn5Od7+sYL+sAfM8SpgSU7smOlAVgJNpQDWnXtY5/2AXIDt4HZCmy0Ugj9bd//dA+evP3d+seaiPYWJKB8e1H5KCSLWUZgp8qyaA+X8UsYTZpPd5v7GTnM8oWP1wbao0/ASiMelHWKvaYphaCABKOfPAqgiEAQ0AVmYlntrft6r5WhEznIcmKqd4QAMFkXBMPRkIqEqisQ6Ts4AXhZhOGNDor2d5sFecw98y2mk3+4vOHdqXiEdcJd6jvMCrnIYm3ox14/BKFFlFCxtNY9KIFmPIl0KOJdQidB1ueRssRiswQcr+2AL+Ib29Aw7COCe4Yw6TtEiNwr+atkvJK3xuLu734JT1x+Mjpw6ANzg9IsuvjhQJ4qiwrxMsLOlQI3OaACagCy00fXby/U9lANfodbGU5OdgdDBe12nrVegUmkYhFGZv54eVBBU23RWZX84era5+3xrazxqphTSb39+112v+YU0X/FF+LC7z/EGUICQUeoygaSyZXXwsphheVlFe3jfaE4ZAqglC2x3I5mfqkmkoBDF/ABALIIQIhQz1LCaDb5Y8tardiwYN9udpxs7z7f3BsMxVA0eDZXA53Yy0l0Y6yKBn8VAgUwyCY9OV1U/8Ju9DmgCsoAm7zAt36flaLfawLSnB4Nue9iHAsXdM6lkKpmQ2PkeZwabZWKxQ8Bbk1ErpQyWi5N7DdJvpXRgzI8fODe4rIdhzHJorappC0EQh8Qn1JgqUYf7xQnh6+A3BqNgVXp+HPIPCcTjoJoQjmr2zJXL5RkeYNqYrVWDz+puPWsp8X6nvQv35OnmzuZu86DTG4zoMKGjvnve1l8g90CBVDKZSTHKhQEI0ux33zs69y7K4TLScn4wte3uaNifjGEoq6pCXmMyIdMuolHM04NnGHeG9keZdLpdyxwY0vh+Y/qLVTRXMM2ZfmMJfnuy53g/UNCiMPPDeG8stgbSwBRdXwDfMgYNZEPFXZjovQrclgsGrFnHEyyHghewvcZiF7PYBjeCbCBraPZrufB+w/vVmnOnNHSn+09fPPu3b77/5z98/92jZ882d3abbW5q4iqRLcVkpLuArOMeoACIADqAFKAGCAKaWDYdYASn6W2se2sJ0BWs48S0raE5QbDZpBMQGralpio0Q/asmNG5+w5bTTyIB6OcYa6WXb70m080QWLnfLsQuH68OxbaI9pjD+oF/k+BjTtfhNS9BUy7woidOsLQErps1yM8TVfYcnWZXLvzA9IBa1mM06zORj74csn5+bK1UuxnlAPH3G61XmxuPX/y4tnTFy+ebW5t7uzvHbTbUHsTE/Tjg+bnBygAIoAOIAXes7HrMZhiHu5vCURRj+FdtAFRQbMO6zgBd/FRUxTQTZElckrZRIEzAOlAnmliKO3ONkqoVjXj1HLkv8HsoQhzvp0bcJZYSdOyndZQ7IxE32fOT47GpkE5xLnEco7DH4kPLOFgIO71xP5EgAMJtiMkNdakXoSKPUz8LG0EnzW8v7pv/49f2f+3L6wv6qOs3O51Xzx59tM3D7/7/Tff/tufvvv9tz/+8Bi+3h6MTZ8d6HFOXYenk9IWaA9IpoNQpjN2ME4ffAFx3ubOvUvLgRi4xUG/CwsVb3D3pGFkUglNVc82j5mpdHKcXc+f2o5pTT1vmlDcXNLPJgJUBhwMJghR/DnOBlQMAl9O2hkJOx0Jr7IUKyTDcjrgQy+XpOVwV0ganEa4juDbfl+ClvOCeCZBM5Lxqqvky5E0XkQt0z3YlJR8Klgq+V8sub9cs3+5Yj1YGK3kO0WjmRD2Qmdr0NvY33++sYWwub233+71zenUZ4roPMUAYQYRQAeQAtQA/0ATkIXzhRuXUdRjOJlyiIroME8n9nS309rrtizPkRWJnQCexd2Vw7NRT7zpu8FVHPxDD5bqzDMUkI1MHTjWxMco1hznAFs9AJMS+m2jJT1rktxnjHCBpg4H0HXS2X2Cd4GoTl4WVKvQm4hbbXm7I5l2XJGhXf163kcaGNtJai6qonErWJhBGBNFEC9cr/m/ue/+339p/8e/sv/jb+y/+7n1i5VxJdWOeTud9sazjac/Pnn65MVWu9tHow9SkBKI7vQBOJJ8EAF0AClADVmRLdfd67b3Oi0QB/Qhzr0h0e/WcjSVuT8Z9c2xG/iiJBm6ngDfFJm7oW/e7r1A9mg4ji1l931biDkJlaaYkEN/OXLwqYEJfczxaffYjQPpxQGdxYNvyhlaVwo9A+v9UgfB8SxYlXDkBqY4sgS2ijyW0mhuJMxLPjJxsY/H3cA6ZFxVwmwyXCj6dxv+z5f9X625f7bm/HLV+nJxdKc8KCU6cngwHOw2D5hnN6RulZM10SmA60ABEAF0ACkSOm1v5wX+YDIGZUAcGp076d7voRy8QCgjl6lgGJa0mF7E32h+3llA2wmHU9uljh1/KgqOoXkJjVHusDLOVgRzABA7FCOa/IFJ9uQPW8rzpgwLs5AKFkteo+jBoBAFsqbOKGinA25OISQxgecGpUquP/6x7/F6ZvF5B3Bn5JT3jMjiDEJVTNPI+y/XvL/7ufc//tL59w+cLxbMpNQzx639ZnOvSecr+GgSqNzOmiJasiREe5lRSzYDWUAZEOcDKId4gB/QpJORNQFrTXuK21FfJXMT+UA2ldyHg3LGlgKRJR368ZgviWy+H1J7GfXw6QGV40HFjcmP2utKkymdfbVcptMbS2xCz5ml67SgxeMzTQlhRqb1UJWoNx8arzMipWe7dPDIJQFSiZvjX1wgPwV+I9JQyQarleD+gv/lsnu/YdcyEzXeHw5brU6nPxxZUzsAUxmiu3wAqAkBHUAKUIP6LQUBZAFlQBzLdvgAHRBFZzhZyyGK63u4stXv7fU6MCxBYhpop8UDdHYc3zDtzEAqibeUSWqWUExUDZdWE58WZnHHEzojqT0UTUfQldnduvfFIq0BTekzkOHySprfGWpWlWkHlKWyt1j0oW0sO/6sKf+0o+x2paElokUALaP6vwTA4kOAmwYqMb2Hx9DBJvVCsF7z7tadatYM3H6v32l3abgcrf/ZtByKEkQAHUAKUAMEAU3YqoIOiAP6gERvFvXbDEs6XmcytfpkmI6nji3LUiphJBO00wTSd2bCsSqBPy2hYYAZPJvJri86bjwILrHx+9QQBPxMAjqxiDoqUyEcuaTGR8AvvWWD9ELDgGm1nA9rls5512YjK77ToQ6V/Z40sS/9KCXcnAdSeuxBsKTSxqycDRaLXjVjK8LEccajyXhsTj3YlmdNDYgAOoAUoAYIAppMXZuzhp8+x0T+FbxFy1E/L+1aCY+L5svQxG06bMUwoDyhPYlyZ2TdDA2tYOga64ZJhDHdspWJTTt4I/H4nRQfjznHOUFqBGVK1YT/PLCvLxEkFPSYuHrYcf/5grda8cF2uJfPD6j7tD0SLYf0z9XUNaWIJnPCsprpSgjrupz1MoYrC47r2hbtWxSdVvWhuo6zAHQAKUANEAQ0AVngy4E4oA9z56LIRzjJl6MALUebnZjOFOoOBYN7kRtHe7qISNuZ+caSyMbsNR23nMVV26f9Fb25lrs4iALt+QPxkgW4zfGhKfQnIqw7WHRnq7cPAn8C0gBbrpgOVyo+KFfKhLBpOyNhqy3t9cTeWKTNVyBnLPJlgz8FfILwQv2m9FBXAknwPM8F7aing/rzWaQPBCMC7S9OBFGIIHgMKAOPzqSj52hJwWs3fquW82FY2hauRGokgXpCFUmGB3b+OkNbgpSBv5KkxATJY2eX+cyjYzc/9wM+YZDeiMMkIVcKQZFCy4lttqTn+zQ0R10XV6JbuJBAWED7StZfKXt3al4lE9hefK8vIj27XZoFRuYlJZhdcyXAo2Bai9S5Ag8PlhxYx08YCc8jeCwXJNWkkwQRDJ7Y02PHGr9y55O0HI2Dh7Ane6NhfzyCcsSNEroOaxC3iyKdCfzhSJwoikgbGgW0DrZHxr1px22XBjQJV1gHtwxUwrSoJAa+VbIUdHXWmwg7XakzIin3qEv86koYWiWph6VMANY1Cr6hhnRO3ZB6U0eW4HpxdpbOFQGFg2bdD9G+k1l7kV3ktCpKNDQNNAFZQGUQpzsa0rSvNzoaT6YcSA/9ts86XqDu4MBlU6k065CJWrBzABllHrYI01eSVMtRehMZls94GiePjhXEVbZ8twmonGAWRyueT4ZLRf/eAu2mDJq1R0JrKMCbYiVMuOwSZuSnZ0GrwJZr5GFeegsFH0bdxI4jPUgMHApwgBzOy69ulAzSA70KVW85gu1BF1HLD/OND6lF8c6ImSSL6dTLtXOtfne/27bs6Zujcyc+aRbSiR9OdzjojUd+GCJZtPqVzgG/mJ2okUPYlXQsl55wAn1oqZ2R1J/wzRXPT+pPGig9yA+UWz4VLhSDcjaICzGTLZmDrHNb7mpw+CBaDptN0u7LpXQAysFvR/MKi9fxSe1cTeuKB7Gj9tD0QOHLlqvO4rxDkE/Th+11roSAGiAIaAKygGYgDugDEsEve1kSDCdqOaSPlmyPLHM8tWBkwgjUNBVBhFN8vpQR49mgHHzNXDadTmVmQnJka62R3B5GHVlR1DnOCpRgPDZTpVk2QROgVBnyRvLNfWaufK4GTJZoFE6R6CyEtMGOH4nPkAzo3nN0zp8WrCgoBEF8Mo0fDMRn+8qLlj52koIE8UtnUglVpm3bEfl1E/D0IF9J4BwBWUAfOHKgj+vTbl+v3fUEyiES3ElQjh2I6eF+kgS/izorL2rHMrQoskyH32bSaVVLebNEZ6w2B9KQZieQR8eLaY4zAw2jQFNAaIMtEd5ADCJOPZbkw+DDJQv6cXCBo/SwnfwExnd8yVNxNQnB42BRD03hYCBtddXOOCnIuUymkMtmQTlIdhTvHAA1QBBmpkqQXZDNpoOH6Dw8ECqKxPA6hUBJWJWI6njRSj4YujIcL7QD52wJjgG34KNz8A/BOllJ90x9r690hlFHFo82Z92ZQZUUzX5ixUgDrWRVXr3dzq0iKDQIPZw3x6M51iLbDYVNvLxksHFJaFq4cN2J2BzIByPdCjK5XKVRq5aL+XQyAZeOVNE5yoVfC4KAJiALG0iD5ggc3yNF96o79wrl2HPJpBxMxgi25yLFKo2h0Rgf7nghBcSfAkWnKgps33w2m0hkp36yPdL3+wrMy+ncvLwIRJV8XJDw/vjHywf4hgDm2+RHxUeWAN8Bzokq0+nK0C407+/ygUzDjrXs+MQWTUcJYrphpLPpVMIwIIRcl5wTyAbuA5rQPGRVQcbsQx6xaV/gXFT0b2i5WGzqOvu99m63PbYtXEnLUpNJWpYqsh3Q6Nrz1hunHG4Ij7OUz+ay+ZiQGU4T2111h85koml4LMrlt4K3FCi3l0VH7jMZdbAwIV1XVqScb7AkoVonU4G2YBnSzGYaOaDjdWYaKEebblx6irjMwmGh3ZzjtAMKM9xIno+YcHawu+NWuCVbrpoEZZBt0AckApXgoBFjDp/zJr9nU9c96PcOBj3Loc1OoIigfHEvJBRFeOza84Irulw2Xcjnk6l8KGRaI2Orozb70sAU4O7Tg1i1zXEGoPQg67AXqPMEAsEm1wu0oR37+ZIRPQTGbUid8p2ReDCgHRnQmCZUviNDtJcmJfSiROotIOYLtGG7LsO/DcS4a9vWxASsqe3w/b+iqB+OKPlstBk0SSdohTg0nuXaB4MuqARCHc/hG1qO+lLd7mjYZRvFgnIJXU8atFEs7kjlc47EHQfuA7cSTQ3cuWI+Xy2XkqnCwE5udtQXB/Jul20Cx8xLlNecdR8KVBJkHfJNXSbwjeE+0YZ2IarwCsbB6P7MQuEm5cAUd7rSHpvQDM4XaJYjbdVMi2XZ3MGLEam3A0/BszKJMJ/ysvpUDIfd3sHO3t5+u9MfjvlBWQCZVWcCWW3UPSEyXykB2w3EIR4NB90R8eg4aV715SjQYjbLsRH8MIAWhnmqKkwPX4LsowZg+GZSiXKxkMuVYmKuP029aGvPmvJ+Txya8LajRvoSHn6bgTp2/fhoyrqjwjisSlWiYQO+PvUKgATguWg34ZzvdqTtNk1/wfeZxKycofONYVjSHrI89qWCSQ4ol03MKlm/kbeLifHMbQ8HzVb7oN3tmpblsQ2IovhnAxv6Ak1UNu0Lgu2zrYMs2yYtSuUR4U3DkhcCYhzGAfcJh6bCxYFnksboVLVcyFZLpUymHMTzm53ED1vq4z1ppyOOLYFtvEsN1Zx1pwEvIqi4qRtvD9jeXkFckWi9pq6QO0cRUPDnE7D3IpjFpw5tdvR0X/5pV944kIemmNFnjXxQyweFVAAO8KReakJIxBDYwGA2QZNg7jecO5VJVu0FTqvd2ds/OOgPaPNJ3j9/HiA3TETpL33mPIuyx75heNOwpI29aDCBpYB8TL7zQuwSx09lSYK7WMrnK+VKKlOxw/zBKP20qT/eVTZb0kFfgLqzaU0dZeAwQ3OcAKryQ3NuaApNcp9Eie1qnKFh6BCKJYp6acADQHLTjh8Mhc229Gxf2u6IphPXlFktT0fDldJBUp/RYXdXBZQJ1Luu8PVE3lrFXshPMtrAs7uDYac37I8mpuf5UeyzgpUsbbNHrGH9VCARqAQuHVehrxqWbFcvP/Adl5Y0CEJckkSagkabC0VxLhZ4IoCbq7KSzaSWG5XlhYVcvu7Fiy/a6a839K+fKz9syVstqTuiwQO2wjcSrDleAy8WOEvwgWEdtGDR9cSBKSS1WTVLR+mndH44JlX/SxG4UCANXMF2hqTfftyWnzbl3kRI6iCbf6fmrZTpQCWm4o7pgEsGF3iUDFR9ORMsl/37C95q2U4qI88e9Ab97mBkuy5XM0xNnRG4FGSh4XCJHDHP9+HIgVC4M+Scx3mNcqHn06STyXRqu7S7L0w+BNimSAddc4ysFwVGuTiaBV1TC7lsrVyqVmrpbN2Nl9qT3PN2+qdd46ddDTXH92O0HJoJjnTMWXcEFAXxjZUINMxkGt/vi7tdqTcWgzCWT4W1HG1fSTths5koF1+Lx4AnonHEo+G/7XQlKFsxHqvmgtWKt1jyyhk/obItj668/vBEWZwl2TZECwW/nnfT2jQ+m0wm49HYdJzz7eJMuoMkGWThrIGisz3HtIlKoBXIxSO+Qjk8Elxn+y+MEFWWxKROMzVBBiF+rtNS3w2WWkouZ93KQm11aalcXpL0RscqPT7Iff0i8fsnGjTe411yThz3kx614+x6LdAyMNYqQtzbQ/HJnvzigPaQJHMu5zcKdLiUzDZiuOzGKghoVKBv0kEI8N/gRJWzIfTbnZpbAd80WquKaJfTgL8L/HFxGi2g9YTFlJ9LuJoEPTQ1rSltnH6O0QJchmtBE7YpgwHiQNGBRKDSmB9FcsjnNykHFWeNrMnUtWGSJnSNdjtRlTgdv3iJJcQpBxMW/C7mc7VKuVFrlEqLWnLBF2t9p7zdzz/aS/64oz1vys0+rXE+6sn81MCF9Xht4D2Um+3SihgoN5Bt4wCmuKBIdFp3Le+XMrRw7tyT0t8D3JvfHkkLZ3ylf5wODddJsRTTIW1YKocXM4nprIjHZpJIKy2g7hJqoEp+GLDZkIfTIY9y8aHAxaAJyMJZA/pYrjM0TRCKbWt5MuUCMG1iWxN76vgerNLXDEsginoJwM2RaNaBqeSzmaVG9e7q8mfra0uL65n8qic0tvr577eTX7/QftyRu2MaVEVqeBv/ieAoo5xyPKAqYWlDuXXH4mZL/n4T3q+y3ZEcP17J+qtVD5TL0ApxNGrRJZcKKDFdJoGGXqU9jmQagpdF6sDgNYXnX3Ya3g2kArRHqtAcwNREqcDXAt8Qzpwyzo5XDEt2ziNjkwVa4fY85iuUg48HtkMJOkR5GNxscjQtIZBYYV1+ObEMI63QrLlMulIqLNSqC/WFanUxk1uIy9W+nX/aNJ7sSZ1xtCPip8M3lA1amSlstglZ17AeDwY0hao5oIGvjZYMYxLhWVPG9yhHOG+LJX+55BXYpujcnLsCQJfCmk1ptI8lzEgk3PXjtkfrj0mko1gfF+AG8R/EO6ZykbTzNQWgXIwOnQNlqNNREEAiUIkvKQC5eKzXuk9mfhhC0UIJ4nfWqQH5F9h8ZtbBdMmgTLNk4D0ZmZqaz6TrleLaUmN9ZWlxYdFIVQ5GiecHUnsomA6VEI3X8YtvNSAfweHMqY0D2hMSqux7CvK3G8rvnyn/9kT97WP1201lryei8hp5/17DvVunVeEw5yQ2tfIKahBg3fFhygizSaI6mNY3kWy0FLQmnZ2s+rFxmAQmbNBMNPGS4zwtOJUubiXQ2jmawBmnARlQCYQCrbhUA69SjmtY1qOJjzwtHDzCVQIPRYMBIzOdMIq5LDRetVJKpfKmq8GCmthUf5GWuwaVeNlAhSC/A0vY60lQZQ+3FbDu0Y78eFfBx6f78mZbgsabunFdmVWytDH4es2v54MsHUKAUorq+wqAGpFpQSodZAdFh0fD8YZORjBtAQ4e8vJxaww0g+uL8nSge2mZPKMI0y28pM5TWJwvnDj4CCoRoUiHnUQ5fElkPKQjLmFF83GEmiWEvDs8HNwzDC2fTWfSSUGU4br4AdoPivZxK+8KwJs7FIPtxaArNtrij7vywy358Z78vClvHEi7Xak7ER0/Zmh0XP0Xy+4v1twHS+5yiU66gROFGzCT59JBwspkh4+AFVNBkZ1BDZqBb2wGn+CQO0DSePUVhyfyh0JyYOiaNu3LMHVRQCIEjEafaSzt/Omi50T/GSIxPuTx61oOjETAezz8UNWePxFnBGcd3iAV9I/lhhahMBOcJ+swI7ccyCYcudFU6I6E9kDoTQQIDb4nfaLNcgnaeX+pBM3mwZhcr9IeyfDl4FPRxKErBlNiqkRnOBbTpOhkkXZr7ozZmQQe03K8Lq8Q9ECa3c3t8ziKEUZB35QdX5UVzWArQskajKKfC6AM5w7Ig4+cUydrOXDRDwIECDqiM97ToVbRzx8J1EDMZvBA+8PxaDyKz1y4CppM3U2UMmTkU6AdW+5lu9Q8Q8nDVqxmA5iODxbdr1bdX99x/vyO82frzs+W3NWKX84G4CGbaBKpnSvD0dMkkcYGCinaZQjOJOw38G1s065eZJ5coaELQIQR4PYjfTAmB3T2nbTZVrqm7s0SyUQ6m6bzvpl+uQBpx01AHNAHN4Tock6RomN4lXJh6LLeFUY5AcpWpjP4PzLlIDVIsGU73f4IlNMkB81n2qCNPaDrXrYetxdUAUyrQ8NLLKDFySRCsA4Eg1q7W/PuVP2Vss9mmQSGSptqHRkCHwWiQBWU0kM4kwkVlhUZxgieT63AVSaMnsUbLDbvdK8rbrTk5wfq/iDhhhlVz2UzWTgsqhJtOnR+gDIgjizR+d4QTxDK8aLZZMArzyDJdmzaCWxGe/zRFkOyTMrxipvKY0DqwX/P80xr2uoNxpNhWrdrOQ9OQkonq4lmXX4CnAN/oNVT2ixjzKDBNIVYB4GGPdnIQ635uVQAyeYHfaBAmGnwcQoGD+XyAjUL81JXZqpCi4bwHaQO3LtKcH2BZ7IzLqHcxO835W82lMf7RsdMq3qxWCiX8vlcOglhZ1cg8edLIhtbxt1AH5AITCNO2XSkFv/9Fcp5gT+yzJE18cNAEgWYt2y/sY/WVqK8EGAGQ8WNxpPBcOS740LS4R1xkDlqDViB3kSgWFG0R+HdpYwIikyb0sE1ghLj49poQw2VJisnNJQGzeei+SUs/jUpFqpBdp4jwJN0lQkDd+AAT2yhNRA3W+LjXenHHeWnPX2rm554eUkt5/PVSrGUy2QMNlmEXXIBqQNloDNVFapOAJXGjFN0tgf/lf/hgAbsjgbd0dD3fViibBCdNmO5sjJ6A+SGItGjsdkfDqfTsRSzqhkXlKOpemyB40UU0UcAb02QBagCBMoLDc6ekBmeQVrXLDHKJUC5UBBCxydL6Uhp4C/Z2EyznXCXKwbjWDgjtxNCj4D39PXV2rp+ELds4aAv/rAl/9tj9Z9+Un73TH/WSo/cYjKz0KgvLTYatXIxmTDgQ3F7KrryfIAPB89QU1RJEkGl3mgIToFc/NdXKAeLs8OWjnu+D0tUP5wQHf185aCGPB6Hap5Y04lpBp6lyTaMqEo2hGV1pbV30UDlwtCw2CbKCNHyCJCOUfHNgMzilZRhfBbA0g5QWdQTAKliTIvU/RWT7XgKjwekEymB2zZlGbRcqioYxqrEd/W6inSihNEkdcbiZlv5aVf/aTe52c31pqVQqiUyjXJ5oVaplwuFTDp1gV4cB+4GvoE+siiBSqTGhgPXc6Nf+R8Ox/Pag35nAMp50HK6RpSj1FwQ+z8cVIFBOJvaru3QWf5Jzatk/UKahpvgxX2sZJ0NPLUklOz91I23huJ2R9xu09QtsI6rLCg0HqD6eMB7XOcFsJHiAzM+siDHMduF9qCGnMqBLrzSFuiQXa+kkycVVhE3jKi7Yip0x9SmSEIsqdIWQzrtd4L8X2JqkTDWosUnUzow/em++qSZ2B/lA7Geza+sLN25u7q+urgA/ZZK0r6xMKUuUMKhKqGlQBzQByQClaDG2sM+yMUjvEI5MHJoTsiXCwLWfUK42AbgQ0G1M6Mjz33fi8d9TfbTxmHHCUrpwgrqvOBNO40Z8qPoT5Io/h0qF9qpNxa2OnAt5O82aN7Ww23lyZ70vClutISdLk3UGJq04ZLtClNHGFlCeyjsUlcbrUBjA1x0AjAC3xmS78t0laRDLsKQPCXwCgmANkOm8BEpQRPAV6l2x9SU8AMcNWUG9xsVx/uZScIvs+5wbz8gIwIJ2O+rAyvpxwvpTKNWXVqoNxrw4PK5VCqhqNEmWhcLcJhzBzeHWwROIZzsy9FKAs+ZutRjCabRdGZJEuD/flSgeijEWIMqzmSJnB9ueF8TxoFgaOBlljbqw6AOeureeA38Gwjl0BKe7Ml/eKr8tx+1f/xB/68Pjf/6UPsv3yr/+RvpH76V/+VH8JBmljT7fO6ytN2m6SZfP1P++Ez5YUttDpS+KbdHMn5CHKgRGJm8KE6k+sWCPwKmrOuT0Ui7U7LZ1XgztgTHpRUe0MBDU9zq0FFyrQGd7pKmI6/otH4NWo71Xl5q3eEBzG6n5I2mqiClctnC8kJjdbFRLRWzmRQbhWPqljlwF5sYUIYNsNEgAdwiEArh5JUEeDoUHULIvAo+7ewKavGUoKLh9KNSQuWzb88B3AC5eyVEv5wKR5cjOY5LU0Ogu/oTgc4rZXu8o0q5xuMB79H8m3a8ORB/2lUe7iS2e9mWWexOyweT8ka38Pgg/2g/+3A39f2W8e2m9u2G8u0LGeEbvNnUHu0ldgfZiZ+X1aKqF7xZqm/puz1lr0tntUHQeam8F0fJPjNoAgdTYmgX0BYgnd+8oGbi4bb8dB+6mtqLZ/vS0z15t4dmPgZ7spwJEGjzFdbXegVAaYB1pHtpnzpZ0/RMKkUDcGxTVhqnvrR04MYgDugDEoFKIBTMNJp/wvAq5ZBOsJKEmn/Ba+ZKSuitQLKjydWQV88XbCdORwHyNQTnSBquRSDNeeiNRPSIfn8PqFwiT4YcKrZWTfxxW3q0I+33xcmUHDPeFYn7Ixqadrz3glhnJL04UB5uqZvtlCDXCsXlcnU9V1wX9RUntjj0GnvDyve7mX95ZPyf32j/2x+V/+Nr5R9/0L5+kdju5+D6I/7ayvry4rKeqJheZpM2IJRaQ4lv+8kz9Q4c5RqJf3fMN3F0c9C7PxafNeXfPlaRyP/vn9T//Y/a//5H9T/9SfuHb7X/+r363x5q//ZY+2FL6YyEFO164i2XyQnXlciHO2XrcGaw2iEjX5GoFvikKy7WlAmWjajhvhTwkmJ55fOW3zGtmeh2pER48XxUIC3gm6bK+BfGFMuRumM6iS4ImAKJYn0YuOjgWuQT0gOvA/KKwDoAY9GA5TvByzOcsX11RsJmG1oLjb369XPt6+cq2vtHuxIYCHMLHjwMMO7hgJn4uN0RQbnm0HDCXDZXW6gvL9aXG/XVcmUtX1zP5Na05HIoLZhhvefUOtNa166NvJonNGRjIV+AK7K8trS0vLBQLFRFpdCzknt9rTWg/a2Rlyh9J4GSfFhiSDmf6Hz0zemBQuMdP5st+fE+9bnvj0ptq9I0K1v94uODzPc7iW82aE9EVJMkxhoFWtZQy9FQKqxudgt2o0sGsgayqUqoSKhUP2CnE18mzd4AK2A8jwhFf/i3MfHv//7vo7ex2Far+d++/9NOpwUzNJ/NQBDwykzSj9Y3iAYJReV5rmlNm+2h500zug9DJZ8OE/qMiU4U85QgITu096gPcCrAs+qzvgqakXPYBfI24Gm4FvoqBmeGKbcnu9L3W7Cs1B92oHC07Y683xcOhnFwAL4Eio5NTwflYo5PXSBfP5ef7OtjN5vJVj9bW11eqJcKuUIum89mC/k83PpcJptOptPpbDqdz2RKuVypWKyUy7V6tbZQq1XLJcRJGDp0P5pu03JmgZvU/IQWpAyax4xEImvHgSJiWSY1jh+REjRYaHUpp6wv9JS0w01wKzQf8B5hND5p6tv9pBcvlEr1YrGaShUEOTlxpN4k3hrNbJeGEFfK3s+W6aDwYpp2guAJu2xZonTSTBdqSdEgDkx5YKtIW6mQTyUTikwj1JfEPapp1s0Aoe0PRlu7+/0hjXIvFCt/++Uvlyo1xHkH5dLLjRpeKYEfaTScpZ8aCRSh7bid/sh1bDHuqbIPXzxJhwNS+bKY7IKTgF94tKPIuB9MU7j+7SHNANpss72Ex4JDWiIuM1OEIrPLXwP/HirCcuCSCc+b0g9b6tOm0RxlRk7OneX8WXLqyaYjTaZkXlpODM4biD2g7XcEGGPwfFrjtGqUq5XG+vJCpVRIGnQOu6HrCQTDoE+6kTRSqVQmk85CFYKPnI2gZZpOmdDhnaPFdl1/MDYD3zYUJ6l6uWTIxZpn8wjRxzh1Kg5NWosAHQX3jzkXYG7UAL0D/J4I0NgjK77TkX7YVra6CcvPJ5K0D2K1XEVSVS0RzhQnkCwbpQTKBfWct85UXEKjGTO40xUIEuWFRIbc5vZQ6Jly39QEKV0uFuDOwWISRTrdKop9oWASC8qRVgXZtnb3+sPR6Sl3XMt9xAkoJOJwdv0gHJuW7dgT056FXikdS+kzVYaxfjRJlvh5HPhEgbXuAhMsBLAFBlhvLGy0yN3/43P5G/j9O+To2y7po6ROa72gAZhOeAmSF+g31oJCdpt98bsXMpTbjztGx8oZyXqx1KhX68V8QZINL1TQ2O/3Ytvt2GZbaPalrZb0eFd6tCe/aGmBkFuoLy1T71khmYC+4qCJQvDqZVnWVTWRMNKpRDaVhMOfSSXRPNNGa+xgazSBEBhQznGdwWji+5YqTROqW4Dm105IOUoAL0EY609EaKefdpBxOiEAhi6KRZNpoQ1dwaLRf37ZIZAwXoZ4O7GF7bb4aFf+fkvtWpl0urpQr68vLTYqpVw2DYFGmnVNQ5WIQijF3YTqVZlJCS8ORubp5zPjiey5VCwfCn4JLCBoObSqnbHSM3VBzlRKJbRYKEQRbeoVaLkh13I3jXIoPeRBlKRZSPPRHLTro6nruRrN3+VTpVg0ApU14xXjGPsGQDWj9GEOuR4NYYFsYNfzA7hb6tN9bbOTbA4TPdNwfAXxVZnWnsFwZdvj0OVH4FUPxqIiwTfILpy3F63kyCuoRrVeW4ThB6svm8mAL4KogXW4p+mqE1sxHdS62h5rQzsJvuXytTWIabUMAQWJeNmyLNAEN8Y6SVUUCAefc4f3tJuGSBVB+aKRUlTrzHa84dh0XSs+m2qyC+ONtveRZtKxlPNigVaHNbjZln/YhpelbrTV7li22eQV5BTxycgUXs6HpKI7LE+8RRky/SbsdsSHW9LjfW2vn4rJpXqtsdio1ytFOpaeHdsLvjENHEND73m2JDjZhJ9Q+ZRrdmd6ORn8caxxjHQ1KxL2JUvGKYFLQCjUOPyFrbZ0MNSGTkrV8tQuZNJotkRhTrl3gmcDooaUIDO9kTmcOP1JMDLJ90JloPmE3EAYaWELbSZFDSpv7CErkCo4UVOHVkmhaYdb//Vz6ZsXNJe8NUrPhLys5VQtrSmqEA9VCU0yBJdaZdzzOFCSoK7tCfs98dsNsg9hT1pBoVxaWllaXltaqJfLmUwqnUxmMylULVQAPhlGSpITbqjagR4KKSNZbNSXVpcWl+o1xKGpD6RY6N9xIL/Ru5egGCQn7CcWndYQjs2p69pwdWXRKaT8lB6wlFM8isIkFUU3mAiPdqXvttTvtoyNjjG0E6Op0hrCzqR7orgMdWaoMTbmSdcRmNDTR7jTbBr+xoH0/ab8u6fqRicZl0ulYn1tealeKUP/QvfSFWxbRNrVgHzX2ci00TjCEVDEIGPQ/UGnE3LGgO9ZGxrxn32M01pkfETDengVKhQJfttNOHhNwRJpDaSfdpW9QcKL59Pp0kKtkkun0SKcVLwXA5LUW0M5kA4KAR8t24VrPp7OJtOZ68+guGCy0+wHl1pil808tFzytWAFQVCgkdA2s35C6fmB8vxAe94yWpOMHeYVHeZ9LZct6lpCloTAcxTRzSc96qEhq/VlppkE4M602w805DcbykY7OQ3yyVRtZREKCw19AV6WyjQS2ntd13Q4ZPDL9ISmJUTJUDX4ZrliobxYr9cqpXwmA+sRuYoe8Cre9v1xII7n+RPLsW3Lnk5kwSpnPFIppOjodxaHGAVD+qAvfk97NxjNcdadwQErykoaDiebNTZD4A+EdqLOFTbbE1eHMA18gdaY9WhI4Mdt5dGevt1L+UKxXG4s1hGq1HCAKOx6JIkN5RIgc+OJ7ThOGLiS4OeSswRRmuj0mizRk/CfndSDGqQO5KkwssTxlE4yQD2iQj2f9bKyFhaRWWJPAP3EfoWP0KfZlfKPO2rHzKh6qVgo1SulTCqBtCHmXMudCqhONKIwtABQa2TN9rrB82aI1nevSzUEy6dvxrpj6sJuDqDTaKz2uw3562fyH55J324qzw60g3HKCQt6ElbgwsrSIgy8cqEAwy02C1zbkuNWIeVmDT+TiHr/AF6LqCkI35M9WgDyaC8x8Qvl8tLy0vLyQqNUyNFsBkgTA0qcdDJcMp0O+INQFvPZarmIKq+Vi0f9Zsw+PCNQr1ysqQGyrak1VESzmnXyST+twzzmcUhv+IEwtmBf0ZD63jAtqWWw5d7aSq1cEiXYlrFm1z/o+yOLJnCCnHD5wDfKMZ2vTT1+z5vS758pf3gKDYnSS8t6CUV3d211qVHLsTnBKCZkmQqLCRz+wuIIgtkU2tdD8mzoY6blqHfn0I6OAPnEFSg58HwyFboTMiK26XAsZadLc2vaQ5qlCeIhLrQn08MnqDlKMcsv+wU2MFpY8h0e7RmmnyuXqrVKpVLMG7qBny+JbwArgNtCOeQEyQDlVEi3rMTiUjCTTYeOfjZdzbSViS32JkJrKO33pZ2uzIKy2YG3ltgbJjtm2vSzoZBDg5fNw+mqL8ARqVTKhTw8EKiL6dQyJwM5ZpbSdj5FvX+gHM81r04Emqi1L75oac1RSlDKy4uwq+qlInXZv9Z28qSCV0gslB4ipJMJ2Jwp6gTRUKTIDo95NrDSgL0XmpZtWpOJ2VeFcS1rw7ZMJ15SThRp9jNo86Il/7SrjRy4kfVGrbGySDUrinIwAyFn4yksBTRhZBeMpkTRoQlLklxWKLefdtUftrWdXtIK8qpRqVcbaGWWGtVCLqvyPYVZxo9yxJ4rsN4d33XdsWnFQidjeDB603wY4zDriIm3INvUEWjKf0vC457uKy8OlK22uttTmgN5f0AT37pjVDSaGE45diGzO17x29lIKZoJuOubLfnhlvrswOhYaUUvLTVgh1DfCdrWy+MbQAm5TVoOQH5kiU5Az6aTtOFXKp1KpTUt6YbKwSC21RE2O8qLlgpWbLS1ra7eniSdWZYt/q3Xqwso+pXFxfXlRbTQZArSRHIZYjEcTUbjgTkhwa1knWLay6Ve1XKsgodWfLMltEbaNMil0pXVxcVKqchWN5In82ZdHmcgt7d4lRz/6Wzg93FdfzQB4UaTSVcVRvWcXUxDPx9Sjm3ZAP2w0xU32mh9EoFYbNQWa1ViC8ifNHQENArQH91xsN+b7XalrZa404lvHIBs4o/b5LI+aVIxSmpxsbF0d3Xl7goKr5xJJhVJonJhGeGZ4sB7Ehg248L1PCRuFk5Tup3W3XxqZmg8fhRQJEghjJSftuElKn98rv2wrT9t6rt9fX+g7Q/Una4KS36rDY0nTOwYPFUdBiq8d7bRMgLKHs0d8x5p7QIMnIfbMnz1bzZUtIyKQafKrC01ysU8zCOWznOV/LtBtfI+yp3dtrl6ICfID5qAZAJOWH6pXrsDCVhbX11eq9XW0rlVJbEq6mtxbU3Q1vBGMlaN9GqhuFqvryLO3bW1OysrsCThgVRhC6ZT8LhIV7AtdT3Pjc08UQgUKYQvRD4DSjB68iHI1YGIURqgbHG5ptB6wtejMSC1HHjPa4Lj6MsLAE8iezxSFVLXAnUZHQcMxalD69b8UBYlLQlNm0yy7lAVbVa9UkaBrCytVioricyyLy4MnNrOoPSsnX/czD3vFA7Mihuvp7NLjfrq2vLK+tJCo1ouZDMgKjeMT8wJigRtGRtsNCRJD2PK1CU1BcMV/iGllcqEDgyBMdnsgW/S91va02Z6f1iwwkZMWZYTK1p6VUut4c1MWRoHtY1u9vst44/P1a+fw2KUt9tkc8Ku6Y9ppPGgT52T4O2fnoO36sPdRNvKxuRiqVhD65rPsXXf1BDwJuJj4oZpOQ6eGDh2hqbBL8plUmAQJGG5UaV9nZfr68uNdbxZauDjykJtoVapwWPL0TgyeIIcQfRR52EYer4/nlitTnc06vpON62Nl8puJefD92BDt4SoPY6T6bXVETtjzfRSspotF2jBFe8w4DGvDJy9rkdabjQZjsc9OT6qZpxiykPKaf0uSzZ8JJpF3Y83h+rByBDkfL1ay2ez1FFOnif1dsDhzKZS8HNQRKV8LpVMCaI+iydmYkrV86VSbXlx8f76KpQbHwyAbUalx2vhJPnFr0KcZtA7nm+aZm84mPnjlGplDbecmSU1WniFgFtYDnXM/Lgj/+4J3OykPStmc427q6v37+Bxi3eWF9aWG6jTRoUWblu23x0FW63ZVivWHdG5eaZD4/Iwm/f7IpxV6OR/e0yLLR7vaUM3nc7UFhtk0SxUy6gmmfW9XbYYs2q5RVqOI9ISzGGAm5RJJYr5LMzEtcXGZ6tL91YX8crC4t3VRVAOXgfjWwZmJA3T0hIp1jzD8mE76XrsCEvPd4S4qyo+eflsexz+uNfANAoQyRul5PAdvblq4KE8AQioaaSCeVbsNwDfhGxCPQLnAvXgM63M0ytJYtIwUIDLC9XPVlBoyzAcVpbXYX0vLKwvLa6vLa/ewWfQrlaGVkSB43p2OYFu8XbA2OMBj4Zyg8/G+maiMoQdOLHJ6IUjsDtITvx8Kl1bqC+tryx/tgYLdvHOygJYhzf315fv0sS45VRmwQpJCf+4l/76ReJ3T41/YwFvEP60mXzczB5MSr5YS2cXFxrLcCJqlXI2k1ZgUh5V3cfGzaMcBxOvWcBOhYWxR8szZBh7Cuy9l1BkRaaBIsga4lBkhuOygrek6+g2viR6muIZWqAp4fv01nWpv7eCJZCsTdbpj1cann6VKbwMkX28lwR2zFghu7JY//L++p9/9flf/vKLP/vy/j3YDJUS7x9i7OV3oFu8twiieBx4xz+QyUA/eLSzZXy7I8Bhm0m5fLG2trJyZ2WR+dhJTdNo9J92yFfhr8M4/OrB3T//6ouvHnxeq61aQfnxQfafH2f/z++y//n77D/+mPnts9Szdi6Ua/X62i+++OIvvvrZl/dxsxquxU3o+ccT81FxUykHoAghAFxiAMgEWXjslb+J/rJWlkqcqTUOfgmTA/pEP8RCSYQXF6oS7S4skLa4YXiTA5xvfsDPnaVyOIzE/7wsCrRKJN+alk4lSrAaygWYc9VSHpotYRiRKU7Rj8rudKDCJf8SrgkZk8xEx8NxE3IyXRqjNx1FUlKZTK5cLEDfgt4gGzfXOWDKwkJpVEpry4t311bWltfKldVkdgW+ekylAO9dTqymcitg4+ryKovTQBYyKRrDgKLFI69Pdd5gyh2BSwJwxKgTwPj1JpgAkBzA2oJMwOTEKxeOGwNkjIkyC5RLniNqRaLzLgQvEFmjxKK8mrWofFjpof2Cvue2ALwRBnxHfUaE6IpTgD2C2MYCjAxRDGWJTioH9/AjvmV2JpmasHYNTU8ZBmx+rpHYI19WJhKBC2Ac5tKppXr1wWdrf/GLL/673/zy7/7qz/77v44C3v+7P//Fr7/8/P76SqNSBtkkkeYqcbyl8j8ObgPlOKLSfR1Uu+8Aq40oCg3y3Cy+kf6gtOI/vYvTh+OJh6yCb7Yrer5EnYjRpt2vsw6gcjgE414UXiKKeFqwG/JAb+Ebw4jAK5kPrDkg3cvULwoeag2MAt8O/cxXQPSLoTUUVEVJJUkJL9Ur60uNu6sLcNrvUuB+e512WcjBuzdopsHLzuEPTfvl4vZQ7sxgwkEvTAVEUszDDQFSSolnijpiHUk1iTVtRmLaouPCNqT92pjFRpR7k3UXDibsvGBBOeIboxwlF+rXo7OmBD8Qwxmbx3l0zRvgLQTozzUu3oOccNWRHZpbh1cWQEjocdyAa2dWp9cRnzTl0I77fuB79B9vxTgdfQjbkqr48iXy/GAyTWCJPfzEPnARJl8ugHALQSiIcNag5SIldwXZo/SwNNELHknNQTQhi2m5kBQdEkbT46h3k//yVpDC4oDUMjcdKvt4YHYz3YPrZn7VNcSnTbkgdFyaBIiXMHBg+ahs3i2zbrj83g58/KwQ7Y6lAm9Z1w59CUOTg9qJ9zUFjE0RyAA+Fo4QRb2ueAflkPujcDsBQ4Uo59ieO42FjibRZgGyxNy5KMpNBRc8KJbDbQiDcEYaHVlmUnklcomH8MDfHwNSAL6BdbAwScBAOKio6Mf3gzHrBEQ/f3xw1vDwOt6p5U5fBlcO3i6eB7gJHAPb8aaO7ftTMe4kNZ9Wmku0JxfyfiQtNxTIoSTGVCVMaIFCG3U7tuN48HKIdBEnLwsvyy7685r04el8AION3VN1EOOuxN69OrwlM69Sjut2Lo/XW954q8YsCm5WkBzxj28LPA4Hf4cm3/V8j87+ciTBTahBSgtV2ts0esrNBTGKJnzRtDVNAeVANM9jRwsi75dat0eShhJm6WCPo2/x/6UY8h95QpjEMc7dJlDeeG8Wzx//9lXKEd2iwRv2mcrrSsES9x4gGnGGHQZLPVN+4PFA5Hl/INBlJHtkbNGbQIj5iuglNdrbFDJ6NHZ0k0ElhYzw8X1JCqhbgbONEYAq+RKBBLBa4o0bZxYXqleB7076+qaDNSeHuaZeHRr9iDL6KuXYPH0ERDoU62jDzasBq50oAGAF+EGT/F3XcVzmd7lT2zGt6Wg86Q+G3V6/1e0ddLrNdme/3W62EDrs9YSwj58Qp91td3tdXIxbmCbuhvvPZj6JpoxAzg+TmGsNJqkk2STeb4gtL0JAYLvish1iSAKiYqUKPaxT9pZ9+zqiu3xoYPcDz8A2asxYy4YvYKeT0L29YA9/YRnieD1bNwTgDvNZqEXni5UlSTkccgReoZwoiLqs6rQLCM0E5yoBb6KfLxpRyb4EfUm1xciG2gIZLHs6Nq3hmGbLD0eTwWjUGwxane7OfvPF9s6Tja1Hz178+OTZD4+efP/oyXfvDIjw/aOnD588xSXPN7e298HBHu5s2w5KB6JyNA7+zpp+Ka9MKK5IKqISehXUfEa/nwz8zDIFyr2SUp4HTq03EVXBmQJJGjEthPng0pIoLwx8UI6NAxxLQ1SER39fySHyRVl7Ha9k4RoiSiZSSSsJ2EEDITIugFAIIBeP9srindag93DrRXvYR3npulotFTMp2rlJYvv8RJHOAZTYUeDgFU++FmM402Pw8kmVWbY9mpg9qLLBADTrDYf90Zg+9gftHmk2EA/6Cu8ROr0BAmKygEtOCHSTwbA/HEG/QcFNzCne9AYj0xz53jCjT5eKXjlDx/rIEvWkHWWYVzYkhk/D7Yy1iZuS1Vy5WErTSk0aXUbki5KJ46X05v1YieGV/vIdvsbjAVuiOm7k7VLqlSWq4Jvl0F6OraHcGukzIVPMFxOGAYGmAvd8sIKC66HkHbw6Lg2YOACvCBbswzfvDbBF6A39obpDlQ36o1FXjo+r2Wkl65UyswTbadPz42Pa15XW75ueIatZw0hlUrSQj7V4TCAY/wkssyTKyBT7+ShcN1BiYzE0NNAT7V4figGllzGSd+qLv/7si1qhiF/ZpO5D/LD5/P/1j//pXx5+u909SCT0X35x/87KMohnGAYvgSjeWXG8jKgpZaDWkeCjmq0pUggBAPvgo/kwIFFt44mF6sRHnlqm/Yic1IgyPQyVCOCnd6ePPT0uCoIoiYosaYqKxtTzoQGclDK+UzH/9nPrwaJby9Hx9j47KpGDc0mMz3Y6wj/9KD/cTTcndT21+rP7ny/UqgYtwBPJqGLPP3chvS5JuB/uzDN4KIVM4OJxlMxOs7N/sN1pPc0oe79eG9xvTBeLM7QaFEegddOdkfDtC+mbTeObrZwnLHx25161VNZ1BYYOKzbSSBH4/dkzyAeL5Iel4JRgfOA5QJX10LoNu6NBM6t1vloaPVic3q37hVSIwpxM4/u0Uk797WP9YFIw0sul4sLyQj2fyyiyjDpiNKNbscJntcZ3vX61eM5d2BcGKjRWR0gjxLjd7T7b3P7Tw0eWiRop/9XnP/9f/v3/8GBlHTFfodzTve3/43f//M8Pv/1h81lcEr68d+fuCsqhlkomqGYOY1KmkXf+huHNnB8vGPoVj3kpMfQGzAFpQBv4UkQezwPdIu8qIl1gTaeD0dg0LTS9+Ih7oiaQL2a6MHBBYVnlz3o3cAeqNlZ/NF8hLkKbJdSgnHE/X3D+9nP7wYJbAeWUt1CuK/zLT/LDnfTOoKIklu7fvVevVJI0813iLfE7U0Hy8ibYJa9f9rJg2WoJZJQ3LigE4gYrR/wKRd1s96Hyx8OtotH6izvD+wv2QoGOccPvnHLdsfDDlvTthvGHF5mxX65XF7OZnErnhtLEKFaOVLdkybNb073ZK+9s+VAcpdyl3cemnjOOB4N6ZvSrNfPzBXul4mcTnHK0V/yPO8q/PtL2hjlRq2YylXqVbU9CywiY1UCBVvihpmgXGTST1MsA4tH9edKoNhmIjhT9MAEnlvU5wavqUIwPK4FkEoCKgDijgvClZU27/f7W3v5PzzfiQeyLpbW/evDz/8ef/82dxiLiv0K57Vbzn3745p8RfvzWDt3PaS3w8uriQjqV5LqEIkWTc0gMj7J17G2E47fFe6SPdS2SgQt9heoFiyamNbEs07KgxaC00DaAXuZ0CnXnscchbkQ+CMXLG0b35n+ib4897j04Siv+zPCfjj5bKAQ/W/L++nP7fsMtZQJNgZSfQLm9nvjbR/L328nn7UJMqa0urVZKpSSbRPu2FOBLehwThqjcOKJmPKq/KNobwC/IPZogGyDLLSoPzo3p1O0PJ/Z0GPO7i/nBX342ebDg1Au0gSzuSHufiLPBhM6y+2ZD++3j5P4orepZWTFoCSG5+FSwDMQ6dk/2n/GNJ+ywfD8YuB6VqEleMencrTp/cXd6f8Gt5v2UThOZRxadXPnDNlFus5N0wrSsptmEZB3EgqWOO6CsUGJozjRVMXQ9BbtLVdminpc2P95LIpgo0lUCLYxklXVcOE8s1w9C9DRWHlGXHiST6gGZpO+p9CDBpBvIHAtQVVAe7X5/u3mQVhN/ef9nf/3g53/zs18ulau4zyuU2+91vn7yE1j3n//0u/50vL5IR+CtLDRSySSqmnpgqCBoTjfLGwcJE2t66C/dhe7IUseSw1+43MDIhw5D4pBaEAsqDRwD8UixQd3BsGR2JREOrQW/FbsDvw8HL8Lo2RzszemLlt+T31KIxfLJ2Xo1+HLZ+8t7zp2al00EioySRcnw6HR7BFBuvy/+/on67abx016KbRpbzWayCYMWU+J+UexjOPoKxUOBlVv0Ff1GSYBks5oj9r8B8rhQFCgdmACMdYxzxBECCsqyXPh0Sdlcr1h/HRnGfkQ5pFmcjafCdlv+blP9px/1Zwf61Nf8mcRSAVEh8FtxhhHdGOWQHryemW8AXT2LZY3Zcomas7+659xteIVUoKtEuSHt8yf9sKX8yyP12YE2ttUwRnOUFe4Zo7WgMqdCIxdAVeF/ppO0ph8/oxx5ynAffMQ1CIjDFyLwQmage7C0nFS0H4Coqlj5zEA2VAIqAoIM1uEbXnxwX2kDf9tG9ZAwQ6NY0/5oXMsW/u6rX//1g69+dffzE3y51qD3w8azf/rh2//td//UHHbrJdp3sVYpIavgA2oacZAhamgoY1HuyM6mL6hTDJnjiTuqSF6DkBMIDTQY2I83kBWHdjiM3G58pJjH4r9M07G3r4E97YzAXfEYIU57RVWz4YMF/+cr3q/WnaWSZ6i0rIu6Tw6fTJXHKNfsS398pv7phfbNpt6eGIqaUBVNoZXnUcfvm2nFN7iWCi1OBhIvoaPfkAYUFJXVW7KJksCPaKHQEKEimY1wqOOocaVdXzU5KKV86BAyjJeIcgkVP5O8wUCbukJ3JP64rfzj9zq0ysGItv3BnVlXNn8CvbJ/x/8yRH8+CIfX0I3i+WR4p+Z/tUKUW696aYNmGiDG0KQzIb5nlIMS7puC7dERiJwuxBVEYpSDsJFVSXsTatzNQwT+DLyBcgMR4U6Dk3wlAUVg1ie7muKwuOcCCSRVBAknqgH+DtQEDDQILqs7+oe6gTijjlA/zCQj9wcf1qqN/+ev/xpa7ouV9XI2j7u9QrnOaPBoexOG5f/6r/+/zXYzl0rCts6maR9vsBa3QhzkgROMZYr+oFBY04S3TPKoMSBVGwkTkw7ICqg1ndpIKGseDp0TUtAs2XRlVOJRKbE/F1BgJwGZxiPBFE2OLeSDX6y6EIufrzr1vE/LKKlUXu+xJMoNpK+fqV8/V//4XN3tSVAXs7jIJ+dHUd8AkxxWaFRQ1APAvmM/oVqIckzLHauF42BRiHVUkaxICfQdSTSygKYhqcZqudkXS96/e+BAy1WOUQ4Z8fz4xBYf78r/8J32pxfyZlsYWFHBUloo1hHY29dePhiHGWGUK6TCew0PxQvKrVX4TtKU1cGEtnb9bpNRbl/sjuNTB19TYNcj9QBJAhWdCNuRmY5RAbKqYSnHlwY7CMEAIclBZSARIuGkqBT/vGDlDammiuDKA+oMDpsD049VBxKO6oEwRwLPnS8kQBDuL678T7/5d9By9xaXC+ks7vYK5Xrj4ZPd7X9++M3/55//8cnuliJJaMGRKyScHDDGC54Nygl7xa055XhWEQH3Y5TjjXEkH/hLXZCsG4D9xL6lR7MX/KGXqKYvopTeA5ZItB0zQ50tF/0/v+NCLGD/lLM+T8SxUkGCKByn3B+eKdsd0fZjAeu7fk96KQJFo2o4FpdnHg/ivIq+fQt4hOg1+k8vYRhPqDOi3KL3tw9solyWdkwiyrGUo9LAuqf78n/5Vv/DM/n5gdQ3ozTg11fBPr98ORd4hkC5z+qHlKseUm5GZwA925e/21D+9bH6dJ+SZHtID7uGcPSGgGJjoLf8GwJ7S7YDLUlCIBmMorJLKMobOTwbKDWUavoPSYYIM28OkozS5XXCIxy+svomzonig+XV//hX/+FvHvz8TmMxn8rQj4dXEPrj0bP9HVDu//1P//Dj1guUAH7Fz4wy/O1hpg+zhL/gGhGOf2DpQ0wiW3QRQF/zN+yFPh1eTsD7KwaeD7ZIAg0TrVb839x1IBaQ2mKGOaxRAiMggQivUW6rI0zdmReiQI5FfQt4Dt/MKX8KSoV9OhmcpXTpa9fTDCGiHDy3WjZE4v/mgf35wkvK4aZ0AZV5HEyDlvv9U6gUqTuh7RzZDdh9Lg14ShGUO9RyqxWPn5eA73vj6Oii34JyTXFoxR0f2aMhu+PgwkJv+Pujz4fgpUKgD+yFfX+Ut+jPOXDsifSWp4Ij+urwKUcJ4R9ICYnCg+W1//lv/g5abr3WyKXS+CVyQiKwlpgsYZZDGDIgMmczmatvAJzCT1BcMGrhUE5hOjLfjHpIPLIYmaaLIvPSQproEQyvJPHKgQe/9mwkkJfg6xV7EoiGzGdgBfuewMHzexzM9Iic4bcFHudNHKUDID+aehy4pNFf+paDEkpzvhSZgni4u/ilgsklewok6pXU0G/0kTUWQYiG72Wxv4koqwwnFjWVDssM3eQkQPrOGd4ETxh7+MtkACyZh2DpB6gMWOKPCv0VyuFrfgt+DSu4CEelwgso+pYBpAKzGDkPA+t0jn6OEF1Odz6G6NuPBDwfxggPrPfnMHtvARVf9JYV1uu5uWRED34d+AEBzSS1lCcBv8pSLKnP6EgAmU6fe9utLhA8SbJIx24iMA/55XNRxswRjcJ7gQujQngDUYxD8AqMhO6CQYw4QvT4VxH9xn89TDbj5MvfXqUc/UwHB0ZdR+/K6RkRPel6AMmRxBhMHUUmobxmqXsfWPVTDVE3Mlv9QDsdsM+H4CKCL1V5BhuvRMes0hn5aF8uD1zokQo8SFdiKZ2OyOTL7fHlkdQS2cLYLFoYznNzFkSCdeWIHv8OsGjkbQoIvLOa8ErZg4sKO79TpZ0EEZOI90odngQeg93/CDdDfCEEKonFzFDwhj6eCmeWjgsHE1XYjeAbBTqGhr56TYJRF4o0yyXDfCqE7wrNc6yj4hLAtAE9lJ0UmTZmaX3GtOvLhxLNDlUcf3+7QIQAeUAiUElTaCAJZOK/vSJltJJA1ZK6kdB0mvvM26WbQJ4PAq/gONvpTVNmSXWGZth4+6boR8DPUbhGUkKuEWoTiee28WvVxSqQ+gkzRpg1KJt04uwl1yn8Nc7zhBpmE2EmQSfLwaCgpPAu/sMy5IV528AKna3LURKqltAM0OpoJcFrlBM0RU1qRtpIGJoukq8d/XQrgSYFrS+kAY2xpoTv13KHDXPUNkfffjQQweAysRVxINLL7cneAH4ylBA2XkIjhSO+wcwLBLGISR04hmeBdQigH7UInGCs6EJmW16HYrwUwGdhx9SASnT0DDuhif/yBuVkBVoum0ilddoWmxXd7QREE5oBoqAraIPZ/gvvNLe4lAS0FVzEuusgLIxy5I7CMIY7+iblWDJJ5+BXmNBp8qyIn0z8L03DsNvytkCRyXskJcyK9+iBrD/wkHWXlIyPCdpwHnzLJFIp3QCtTqZcPC7IEkxPFYalAVXIZr/eWs4xewzSoMh0LDhvht8NSAZtksNeI0Hh4aMCGgzKBAF+KUT8zfpCOlGPyCDsZ3h0sDCRa8a4SwHujMeBY3AaaWRCoi3GqGyPpYyXXtQLH313e8BLQBLhpulJjVQcaAVy8V9foxyNNiCqIhPI+ry9nDuUDH4YJ9su/xR55eYQrSGPvvjIYFVLijqhhRr0CcvFcTDJRjTyWtNGWEwH+RSp9OjniwYnEBQasypJr+IVShXpJJqxOBx4T8V4K1Ucky1BIB4psiK97IkkvN6w4wdoQIkWlL3s1rytQPYgHGiPudnz3nkk+DkSkY8tJVESmC9HHikkW6GNW0jLnWQeR8xUZ9SZYQSk0tm1l5QV3BmaDRZsWp/BewTDkarXHsQ/8gRcRho+OkAyGh5gcyGPU+lNW4pl/9azDUAOmdhRJzt7c0pcq5JBsklRwzyG/ca2FXozI1zY8RPiQBnyiY4Uk/16GaBWQI5lEjQsAdUKqqOE+bSTI1yrYrwkgEYkYPT2ZavyqmFJgSZuw5EzNI3G7/h3txQQA/CNchiVyw0D5FgRyWI0qNM1GuN+R0bAyZROowXQP6pMl1+siuEmAAqTrEqFHhQ9iylV/uunARIo6DeQCIH6ROibCG8aljFVVgrpTCGdVWU5ivcy/hzXA0x8xTiRDWKdS9DmC9xcPJlzrMsHygeRi+kwlySrTxQvhQFIA7gN9zKlU4DFy8zd6NfbD5ZV/Ad9QCLGI+V49t80LOO6olRyeQRD0fjMr+iX2wfW+ET5w+tNyygolGCUg4fGKMcU10kAt0JaH0hajjotEyGtxH2z8s8JVoZ4CizJtB71jsKRQzo/KYAycOBAH84jEOq4bL2h5WIxXVFr+VKjUErp+rvXX95cMNkgAaVwbCzrRhk+MF1iUFZQcRBuiLjCeinwwwn2G2nFOHKaUMm5SmmhforZNmeDJMVwf3hxpXSAhMGq5OX6yViVECrqOAF9QCJQSVdVErBDGXuFcszbiyuynE2mssm0ptD4Hb6Jfr5NYMoNfOMzNvDmBuWSyy6sSk2eQV9xZcK0FhwpFuMNcKlHNkHLpApDNMCFNPr/ltkqZwPuhLvBqkxolCTo3qTOrMro908FkCaYh5qsgESgkiLBQUPBRMXwhpY7HE+AJcqGwiPcJJE8HSB/IBuaZOgKGqi9IQDfEFAZskhWZSEZFlNkVaoyq6J3aBL2E9SgpszgzpXTYClNNaaL3nHVqcFvgoKkoXmF0oZWgLP6E0JEF4IoiKokg2+0MucYfU4oD1KLbDQcNiiYKtyuMoNgIKAEwDc4P3zeBlpiMPC9QBSKFf35aODphzSndPAtKKRoHFyRqIuC5J6J/ttAFzLKlTK09x6am2PCcAFAqVJfpU7uIo3I8b7K6MdPBaCMKtNGVCARjcu9WsQn0AkREAnsTBvJlJGAsot+uEVAGcD+AdlSGtwh4h5vWN4hsVGxfVSyccArg2RDR8FyK2bgNdH20nR6Cfvpbek/+h40KKYDOFp8WwQyqqNfzg6me0mywPykFhbSaAjoGCM2s4zN6Xpbsm4jQJmUbqT0BKk4UnjR9xwnUY7Whovw+VgXZ4aGCi6iVq4LWPUjRzDMdIUUBVtAefIg8nGQzDCj7qMLD7lkbDEOlBXIk03yOdn007vTxn9FW4NroRtz8LWYbXkhOcJN0Gwx3TvDzfNJWigELQrRwU8X8ojrD1QCpAjKLZ/OFDMZKDpmJL4iWCdqOdq0K6np9UKxmi9qqka3IW/ulvAOjIOAogGGcqDuu2Md2W+VPpIamrNEaoS9+SjAc1EHpOKUGPhWydJC77ROUyujGO8D7gAZQMZzybBCGhKKiLUj525KkDBaIqTGMgZ5mOAzLEw2x4VKLIp0q0EEQUbjcairWqFYK5QSuv7mxMkTKIdrhLgAguZTGQQ2IM5vdnuA/MBeBus0hWYDM1/uPXIRzuJBKARhnC8jiEBFHL29GiDlUHFQzuVMWM0GuWSQgFV5UjWeAEYtNDfkbiXA2ABKEs3NheQgHqexeDRh0G/Qcrg/PuL7j9Q6fRxwpig0mYQGwTVFfbPL/y11RXN2pKSuI+DN7aJbBNg7h3OaSQrfBvzCeyVANi8QPF/wfZhiTNFdbbGQIjr04qCjqrkAnAH3FLbSD8l5r3BTHJjPbKgA3KjkAvAW5h/0HmXlvde/BfRsZlVqKshGqYIGhnmJpKJ5etttz/q0aw8yoKSERtyRRYkR7hVBOcmwpMBmiKk6AlzAWzYHBTkRqUmG40EdJ6ecjsQFi+T+Y4jL0ROhmeGJlTNBLetDR1HHyduH494Evw8oigvBjXo+yMICZF35Z8sXvwqXwx9O6zMkDLfNJgL4ySjVd98T6f6ApN8EgCYgCygDvyyhgnKvzK7kOFnLIZZIC+zUhKZpEtt66FZQDoRBNiBwYFqC7XoCp0hh201wRr0JJjSUd6YPyQSNOlroGh7l0kFpYFQXBNocCUyr5XxINkw4MgspdW9N/5tAxHBG1MUdFgo+PDp4X6SRqHMxivOhQJkktFk+SRyuZv2kFo2Av8uLO8fjri1AOZAFlDE0jZ8T9CZv3uYE0JV8R4ZcklaSS2yb9DcYeyMB8YKkpg2aKsXm3bL2+H39B3Gap0J8Y5Q7jIu/VyA37CloMKGOskZYzwWNArlhNLfjlF7cqwDlJAHaMihnAxiocL3I7zprRlB6KE9oS7C3nvNLmUBnupfLy2sBNjy90kFc1GmMZPBvbjxY9mBSgiygTI7tvwAS4YcowiHeouVogIWmfVVy+Vq+WMxkVUW56QVDpGJSBV0BmuXTQTFDJhBMLOi9d7fxTFbI+oIk4XIUxJWVxWGi0AhSZ2A1G66U/cUim77IJlWCP6dXcQArB3IUUAi5RFAvEOt4IbCfWaTTAbdCOYA2CXVWTgeNfFDLE4F5K0bNE7xlHg5bKx6gA9F80JpxiYhHrItueZMRj4MmIAsoU87lD6d6vY6TfDkG5supKSOBK1MGbT1ENI6i3FSQOLHVXKhseESZRGiw9ZrIGgkij/QWIO+k3Pj6uui7qwNSCILlk7NaLlwoEklgyEF26bcPIQlHRBVxBj3ZyPuwBpkpSE85PfBYBFwi0zxmmKlhLRfAcEDZ4v5eEH8l+HHXizuuMGXBD9CCEOWgD5Ev2B03XbZIKiBa0HKGAcqkDTqAEiTibIoiMbzVLkE8UaAThmgnWYn2QbkVLRHNpkezqskxg3aMnSlseAA/nEJuoyhc1E4R/4IAejCNAUVUzsBZ8kmykzSx4/D3s2JGTU+jAJ3pZxPU9EDbfMDdWCmg9DQ2NlDNBiWYlPIsDGNTJz6Zxk1bMB3BtPFeGJnCYCJ2x2J3RK/4BgIGvqHhQL7YVE96Mrh6k0GUgWYDZUCcN0fkON5DOV1RYZhGKhLXn3SLGwNqiMiR47t2szVmbEYS+/40QCz4TmieqROFF8aprz0bmFST3QUzDGINykG/0Vgc658459NxZ2Q/nyLthDuDdbjnh5qpECAUKQrD9+Pg1VZb+mmHDo77dkP9dkP59oXyzYb6pxfK1y/Ur18of3qufI3wTPluk47dOhiIpkOHgdwGgB4wLCWZHLlkSqWNK0+mXPxtm5qFIZ0B2ex1vnv+5F9//O4fvvn9s/1dP6CTWm9iW8RTjIQnD4+G+tvP7fuLHkTNUMN3yxlvauCQQES+eaH+8bnCDruSpm7cD9mvUcSLBxKFhEGNZBKztYr/F3fdny+7d+oueBJFYMnmr4f1y7+iD2/LE08zFFQwi7t+/Bk7fe73T5UnTak/EcTTTfIG8FxFoiItpUJyLxMBHN0gjEPLwZhEBKQSSg/FS+FwJ0I8HQmD82w5cTxuPI1bbhT/poJmj8Sh2NZqC3/381//5vOffbn2GTw6me01FMU5xLu1nGCoWiVXqOYKCU1nO4O9Nf6NACobOgp+C7y4bJJWapKuOA2YpwenBaoGRl2SFstEM4kvF3gqm6KFx0Gy4Skh5ZpCbhjvcsArAvQMAn/PhlDp/9H3LLzsuuAxmdzHoavR4kBt1nM+Wh8UDrhBDz0dOHm8IDacClsd8eGODIWG9uiPUGgv5K9fyH96jm/kbxA25G83of3k77ei1x93pBctqTMWwDew9CYTjgDOgS8J8CWfB2VoG9i3rDV9F4VwhaaoxXS2lM2BcjBPo5vcxOJhVhgkDK2yoYEzZJtpSoiWnrHpXYhiUIs+K6RpqBeiDyeEOuhZUZxaRM8IlDl4gqdrtHkeDSTSCfaMS9TVzrb3QsAbfOSsQwSa0UbnCkW/HgXwirGOKhI3gZkNG7ucDfLpAG0KKfzosacCzELbjffN+G5P3GyL211xfyB0J/G+FR9Y8eE0DiU2hjtnx2FDvhJs0nLQsX5wijq4zmDtFwgGgiR1vZTNFzM5eGSshE/Au7QcgLskdCOTSGWSSZr8JUns/jeRc5RoSFuCJiXRBPykzjbKx7eo7dNVOLx8KMaMQevTon62ywbxgmgQBHHHg+AKsMRaQ7HZl/Z7crMvt4fUIdGbCL0xHcPfGoh7PXmvK+/3pNZA6uCnMft1glexz0J3jGgSou10lL2u0hmK46ngHRqq/M/pAbZAy9leDLyCrsMr6GR7dCoqD+6xfks/PAz8Y0CM/VCSXzdwRkiimNTAlGQ2kUxGPfyEKNIxvNWX43A9b2JPv3vx5H/9l3/83aOHu93W0JywXa1vUilRIzrjJuVsrer/5T06pvhe3YNHxH96b2aoGYvPICWQzke78n/+VvtmQ9nriaNptH/IJTVCuDmSB82c1mYLheDBogeXCcnGN54Pm4OmZStyIInEGN8XbFe0bBF2GixPVQ41FYqLdckiMCcK8AIBcaaOiMiKhNbHc4LZRkv8YVv+3VO12RdRUG84IO8BFcKZJOIkmbxhIGIJcZCtUSj9+b0v/qe/+vdfrt6FflIkOYrxKt5DOS/wp47zZGfzv/zpd7999P3DrRetfp/OTX3nVdcNnFe6Mssnw/sL3n/3hf3lsrdY8KHo0NyS9/I+QDKosyGMT1066v4ff9C+eaHAFYHO4Y305UkOUg51SvNOErMamynCRuRIUUBFE+WkUDyknOMJ4BKnHL7XlECKKEeUoETGacRsahPfHBe20Cyb9FCd3TFZhs9b8tAU4O/dAiZcGRjlhHIu92Bp9Tf3fvZ3v/jzuwvLuqqyqScn4D2UC8LA8byd1sHvnzz87U/f/7eH32wdNEPW93RTWMeTCRFK6TSO/MWS++/oGHuvlAkgrzDYTkk5mudBiwni223pt4+1P71Qf9yRmgPBh2nE+i0vD7g32EUsov39yaDF4/gMEtCJz4ZBJpBTfAm+4c3RT2Q5H4K/ZauQkGZkHHcg1w5fwjiE4WrxPlgWbY7TgOqAGCcsVap/++Cr39z/2a/vPlgoV2jroMMD5V7DeyjHhwpa/e6P2y9Auf/0x98+2d32fZ+fuh9Fut4g+YPICjGouPVK8PMV96/vO+s1L6mR0cUF9DRg8yop8kFf+naDRpn+8EzZ7oi2Tw4JlXwU8VKA5yKAJG82EMfTf5QM+o59/0b0w3SymPiVX06dLqxjE3c4fsM53g2m4QRJku42Fv+HX/0GlPt8cbWcK5w4PMDxPpudDTjIspyiTpRkQtNVWRHoqEcidxTnGoNECn+oQ4lmORTZ0pJ8Kkio1C19er4BpFWoAyaWONzbQ6dTIA/Hvy5ZTHl543HQdQhQTW8LPMJReO3X40E8FoGNxVEe5nz7ALBaEUVRkxVQAwShqcwy7XfyDna8h3K4DpxTJRm3K6QyCJlEQqZVBVGEGwE04apMM05KbJudJN8G50zNOeRSYfObMmycgC8PjX67ZPB6RF5E9noUYGcehePfM611QsD3FI5F4x/fLiRzvB1sQWo6kThkRxJkITUV/XwC3qvlUBlxGKbZRKqczdcLpWImp7264fP1B9pyQ6Huh3KatglQ2bZT0W8fCFwGAdXoPF7q/zRoVJoJ65nv+OHAg94bOF778rUwx0WArx7IgRogCGgCsjAtF/38Jt6r5ehqSZR0VQODS5lsPpVm8y1vBueICzTjhCYl5RP8BAxScWcTOFwFVwoKATZqNkE76tC25Gwh4RyfILh0gQ4gRSmTA0FAE5CFsyaK9Abep+UY4COSwaqoNCZukOrkm2Vcc3BiIYfcFMyzEfB0glapsOL6cNBEQbjLtNsPfLlyJtpzn4qe/TrHpwYQgdwuIwm+gSB8g/Pot7fgtJSTRBEOYjmbQ6DJX+ws1hvRvMN74SNy4FuGFqRSnwex8cMZwi9CplWFdtuHO8e03Csd8XN8KmB9lSDCcV7wBXJRhLfg/ZTj3aDwEVNGolGqLJYquWQK7lx09+vNOpABZmRSp30+EGBewq+DSjoT4xjYkAPN1eQrLJUZDEuwek66TwsQfaaHQATQAaRYKFVoa3OahwxX7l3icGrDku3fTDZrNl9IZ9jdaZH5tRU1zigYgapMZ53BCISW00nFXUCawVkwGbeFooNfJ596tcsctwNc8kEBEAF0KGfzoAbtL/SWNXLHcTrKIYDTbMUqdaIQ67KKzM96uY6INBjbcwGUADEK7Kwz7bBP/8yjT/y6kM2QziVpyAFeInQdjFX2yxyfDNixcMV0FnyjjhNFpYO+30u4U1IOwI1EkbZwxt1r+SJfEfTuIb+PDqQMVh/t100dJ7QCAKqJvmfdSWcOhBmRGUymtXNaqLLdV+f4dABmQfhpNWm+UCuUQApVUUCQSDzeiQ+QFCFOR/jg7mS5FktJXRfpIach9pWDqRwUANRaMUXbchRStFoH33D9xtuKDwq4FuHoI7QcbphOhDBWwWSyV9mUsLmyu/VgIk+OXErXF4rlxVKZKCcrp1zA/UGUi/otS9lcJceUKdscM/r52oDLPWmkw+37Uzpt4QaT0meTd12fZvHygG8ohKcNAQthiDKnldrgGwxX9fCsrDluP5ipAyJA+EEBEKGcifoqyeg7BT5EUljXpSrT5K98mk1vYV00JNqne9gVQ4jRDopQR5JAm3w4Hm04NZ4KEwq0KpmCQ2uTEabH3rwW+PcU06XFOyAtuMrHxBW2WRiCRL0yh/Mt57jNIGmH2EP4QYF8Mp02oOJkUnGnY8F7VhIcB2KGs9nEttqDwcPNZ//XN3/45vnjzXZzMBnPguu1sABpAR/AtEo2fLDo3Wt4d+teNhn6Pk3Gx++8bKit4K9HZcW+YX8JXGHSG/YH94QBCc0Jzaawkwx2utI//6R9u6E8a4pdvnaOLZyZ47aCbEpRyCVSy+XqV2uf/Yef/9mD5fVSNpvQjVM6WR9COZK8meO6I2vydHfnXx5+84enP32/+eyg3w2CgO5z2jtdOg4pF8sYIe2Sn6MtFg01PFo6wAqGhti4e3b4Df3BR7ynL2fUM8nj88zxrVMSKg2sp9l2DANTfLil/LgjP9qTWiMBNidizil3a0HiQTOxKrnCl8vrv7pz/68ffLVeX0iz7pNTEQ73+CDthMh+EEwdZ6d98PWzn37/+Md/ffT9Vmvf9Tyw7rpRDkGLzkmFXqJ5Xpw5x8qFNBV95K8MnIT4iJiktfAVe8W1pOL4dM0UbYMJ1rl+fLcrbbWl5wdib0KUwyVzyt1awMwRaXPYpXL1L+9/+eu7n//yzv2FUgV+HXy50zHuAykHBGHo+X572H+8vfn7Jw//r2//8GRny7Snru9dK0UHoAAEgS11YSsvqUBeTx6bS8LA/9Ir4xuPy5kG0AvXnMx5S2q0szrMS3xtOcLIjMOqhL8XUXSOWwkSITpD31C1zxpL/+GrX//6swefLSyXsjm4duKpO9A+mHKID78N/tt2u/mnZ4//y9f/9sPms/ZwYNk2fvrQu102kBxaSc2Uz9vAfzmk3ss3HPxXej3UnBJtK0IenUy9oHgE7VRlsy0MrlmbM8dFguzGeNzQtGI688Xy+n//y7/4xfq9xXI1m0x90FDZB/dt49Z4AO+3LGWytUIxWkF32ideKVAOQpyWPMunDmDU8fDyJ9olciaI1Ki4Qcx04kOTtrgbWtTz6c359imAXBUFaq1eKOI1k+R9lR/AN+Asw0l4ADRpUjMK6WyjUIr2cj61LXvFYKwjC/NtAR4awmtfUpfvsY9HcXgWoTZpfx6+VSONGbADxNnj5ritgHjzcWkIfKNYLqQzoACI8KFif8YRXFEQNVXNpVKNYgWPj0bfIZXXknVnALJxYk7oe+YWMhLS1EqEeJx8xTluM2DcidHsKwg8Qi6VBgXeto3XO3BGykGZwo9M6YnozMd0Fu9p4763iertAmcdd+34+zluM5hUQ7wh5BD1Wr5UyRXwHhQAEaI4p8YZKQdlKgqCpkDRpYl15NFl0AZA/D4Jzs3xaYHaVYg3hByiDoEnFUfHWZEfF0U5Nc5IOaThaPJXiW1DVM7mo9NGohhzzHFLAJGGYEO8+Y5bEHjmScmgwBksnLNqOSLdUSdKplEoV/NFOidERNpuj0c3xxxcu0CwId4Qcoj68Y6TMwj6WbVcRP1oDyIkBR5dPpXhXZdRjDnmuBXgHZX5VBpCDlGHwDOrUjybYjk75QBYsrIkJjW9xPbxg5mLBoBPNpsrujluA0iRxRVFyaczIBtZlZkcBB5if4aOE45zUQ6pEeK0VBzeZDVXWCiWK4djdGdO0BxzXB9AjLmKg2AvFCsQctZxQqtRSa+cCeeiHIAHS9R5aoD9y6XaYrGSMZLUeTr36Oa46WBeHIQZIr1YLC+VqxByiDptDnsO2T4v5QBJEHRFzSVT9WIJiq6YySZZsqKf55jjxuJQnWQh2I1CCULOthU6nzsW/T0H0BRQ16VhVLJ5sI76UdIZRZGpJZgrujluKCC+8biqyBBmiHSDOU3RicQfn3Js0R7Yn09Tl06jVK7m8uxg8blHN8dNBXlxdNy+AWFegEiTIklDyCHqpEvOgYugHGMdTN60kSjn4NFVkcQc70i9rnOd55jjHeBaRFOUbCK1UKoslaqVXD7NOinw0zkF+gIoByARpOhULZdMN4qlxWKF9tO83psRzTHHySAdQqfGZYxkJZsjL65YhmAbbD+784vyxVAOYN2pNBmlkisulqqLpUopk9NkJfp5jjluFCC65Uz2UMUVkjT0JV2Io3RhlCNdzCY6F1LpegGsq9QLpZSRUOic8gt7yhxzXDZEQVRlJZ1I1AqlpVKFJnicYxLzm7hIMiBBUMegWSmbWy7X+DgGHzC4kLTOMcdlA4JKxppuFDM5CPBSuUZjccxFuigZvmD9I7JzC+B01uHRlatoIfKpDL6JX1ALMccclweIKARVU2l6F2w0mJR4zbKj3SDYUaRz44IpF4/RsVgGHXKXh225XKnV8sUEKTpxzro5rjM43/j0rmq+CBW3UKZeQLYkTYRgR/HOjYumHIMqy2gbqjmku7ZQKtPRW5qGzOBnCnPMcd3AJBMiCkGFuC6w6V3VXCGbSkV7wl6c3F4w5QAkjjcVxUwG3udKpVbNF2BqypIcxZhjjmsJiCgEFSoOQgurspjJ8jn6F8g34OIpBwhxmgyaNhIwhZfLtcVStZLNs27W+XyUOa4jIJYQTogoBBXiCqGF6EKAaYL+6Y6wOj0uhXJoFZAHTVFLmSw8uvVqA2qanzA+X2Ewx7UDWzEA4YSIQlAhrmxUOQsBpu6HixbXS6EcgIQqbMAADuhypbpSrpZpygybj8J+ZrHmmONjg4kixJJNV8xDUCGuEFoaUr64gYHjuCzKAZF5mUgsFCsr1Tpc0kI6S7uA8WzMWTfHRwcTQggkxBLCCRFlglqB0F6GSclxiZRDTvi+SKVsboENGDSK5WwypbLpzlGkOeb4qIAowoCEWEI4lyt1CCrENdqr7nK0wiVSDkCi0Vpk2In+d+uLCGxsMUlj+VGUOeb4aIAQwnqEQEIs7zYWEfhZ+xDaS+IbcLmUA/jEy3wqDcd0rdZYKJYKqYyuqPOR8Tk+LiB+rNdELaQzC6XyWm0BIppPRtMpo0iXgEunHGUsHoemruaLsC1pwCCXN9jIOHKMn6N4c8xxlWCEg1WZ0LRKNr9UqvKZUhDUy+ilPI5LpxyADMhkXtIg43qtAV1XzReO1PelZm+OOd4Elzru8kAmIZAItRyTSfnSp+BfBeUA2ilJlgqp9L3FlZ+v3vmssQTrOaHr3Em97EzOMccRuLxB8CB+3IX7cvXuvYVl+D7w6y6pl/I4ropy8bgkiAndQCbXa4ug3EqlRnMv2UrbKNIcc1wJIHIQPIgfhBCiuF5bYArAoOnLl9/6XxHlAGQGrchh7+XS3cYS3qTJvCRVfgVZnWMOLmkQubRx1ItOcsjcnCta1Xl1lAP4ettcKg1X9U5tgWY85wq0tAe5pZPaomhzzHEpgIgJtG8XRK6Syy+Xa+v1RYgiBBJiCeGMol0yrpRyABoSXVHRrqzVFyLzMk2nUUbzteesm+OSQKtzaO4yhA0it1qtf7awtF5fgCjSkNUVGllXTTkAzUzKSCCryPP9xRU0NqVMzlD5OoOPkJ45PgVAtCBgEDMIG0QOgndvgUxKiCIEMop0JfgIIo72RBQEWM/3FlZ+uX7/Zyt31qqNbDKlSLTO4Crbmzk+EUCoqM9cUiBmEDaIHAQP4gchpD7zKNYV4WNQjgHavJTNr1Trny+u3G0swalLGcZ8pG6OCweXKFmSk4YBMYOwQeQgeBA/blICUdQrwccx5JBJtDqyKKLVQRE8WFqFri+msrCz8T1+pjDHHOcHkyUIla6qxVRmqVyFsEHkIHgQv49iVX0034mzLqFq1JVSbdxhfUcFGqljc8HmrJvj/IAY8R1NVNrRhPrJ64sQNogcBO+j8A34mN0VVBzspIVaofj50uqD5bWFYiWXTPE1dRxR1Dnm+EBEAsTWwkGoIFoPltag4qqFAu2telWjcG/iY1IOgGpXZTmXSq3VGmDdZwvLfJwEZgAapyjSHHOcCUy/qXwc+N7CEgRstdbIJdMQOQheFOnKIf793/999PYjAY2NEBd0RVEkKohZLDZ1HNt1/cD3wzCKNMccHwLSbmw7k0witVyufrV295fr9x4sr9aLZVp++lFb849POQBMU2RZliS2DbVgeyCcjwDWzRiieHPMcQqAbiCVSkfYZxZL1fuLK7+8cx8qbqFUoVGBj209XQvKAaxVEuDmwvIWYtB1M8uxoeuCMECIIs0xx/vA9FscfEsbycVS5eerd36xdu9nq3cWy9UE37/4Y+O6UA4Q2AxMWYR9ST2WDuk6D8Fjui6KNMccbwdvuGExZdheJvcWlrk9uVSuZpMp6Lfr0B13jSjHi0MUBUPTNUWGogvC0LSntuvgDcB+n2OOk0H6LR4H3/hCuC+W136xfvcX658tV+p0jPaVLMw5DT5yj+WbUCSZunRLZZjgsL9XKvVyNo9CpF7d+WqDOd4GiEa0SoCOoIHYQHggQnSGNs0lvEab818vyvF2CK8JzVit1r9YWvtiaXW92iikMvPVBnO8FTRvIlolAFGBwHyxuArhgQhBkI6Eisf96Lh2Wo4XjSrJeTY9B20VAp2sl84abGLKfLXBHK/hcJWABiFZrtQOZaYKEYIgIcL14RtwHcUXBQQnWBalHNsr5av1e7DLVyo1Wm0gz1cbzPEKuLSwKSa0Co65cPcgNhAeiNA1lJZr1H1yHCgmQBTIVEDBzWazcBbanuv5Pt4As1hs3on5qYM3zZJk6HohnVku175cWf/Zyh3wrVaghafURXn9WudrSjkgYh1sBpSppqmyTGPjQeBRAPFAwjnpPmEw8QDfdE0rZrIrFdJvv/7sweeLK7RRKptiAgUXRb5OuL6UA1CmKDVoObRYKFxezGGMNB4NkId4C9rNiffpIU776MgyHTIDgq2Cb0urP1tZ/3xprVEo8XMYryffgGtNOYBIRoN1osLWHNAccLaM16FRcliZNGIXRZ3jEwHrnwTfaA1KvnBvYfnnq3d+defz+4uroF9CM2gZ3MebtfxeXHfKAShf0nUwL1VNY+oOLRyoFsxCGJo+/Lq5hfnJAMKA2lcU2lKhUSzdaSyBb18sr99tLIN+kX67xnwDbgDlANJ1zJaArkvpRkLXQTww0fFcqDtmZM7nYd5+MDGIq4qaTiQXiuWfLa//Yv2zr9Y+u1NfpLNlyH+DCXTdx5BuBuUAlDXXdShZ6DpFktGe+cyjg3kJzDtUbjn4YLei5tKZxVLl/sLyV+ufQb+t1hrFTE5TaSPKGzFme2MoB1ATF4v6hUnXqaTrxLjg+h50ned7sDNZPBZ7jlsDVCjVfZyO805llsvVn6/e/cWde1+t3l2p1GnDb5lOPCXpuAm4SZQDUKwoWrR2bJmPjLKGLUF+XRiy9XUB/Dpy7W5I6c/xfjCyUY3TQXDZlWr9Ps2OuPtgcZVvIAB7B63wTeEbcMMoF4GVLwwJQ9MMcI+Wk4uO57n4d7iWfM65WwBGNzSytD9XIZ1Zrda/Wr/3S9iTK2uL5QqtD2CD3UB0wU3AjaQcL2CRWfaqrEDXSawPE/qN/s+IcvDqyLGbe3c3FnAhUMWwZVKGUc7lwbf7S6tfrd29v7SyUKxkkylJpC2DbhbfgJup5Vj7x/7TJg4wOTT1/9/embanjWRR2NggNkkgIbEYbCfuJB/7//+UeTKZJDZm1y4WSSyec6sEcZLpLJ0OY6COjcwiyaHwm3NuqVTKF3K5vERTg+FVJMwlwibhJ5A7SOFzBG+5HF11sV2rv25f/3n7+s+Xr8Db7mA31uEf92HpUJGD0Nj0wbCzgPF/IeyukJPwPx8+KrzySCNTuOkBO1R36VZCz1r0odIFQAFbuVg0KtUrs/mmc03z4d3cvrq8uqyZalnOcX9LtzkwZegP8pDF0VquVvM4dkO/b1sfR/23D3fvBg8fhv2x58wWi+VquVuVbST0HEUQMYykbK7EzjRFmHzV6rzp3LxoXF7WDE1RUbqzQ7LbVQ9QB48cRMyxZZTE/mw6dO0Pg96/+/f/6t7djQcTzw3ms5imUBHzhT1fEUUZOq2bFW9ls8qvj3Pz+vL6ZavdZBfyRulOK3E4D1bHgBxE7+GR5kpJVqvpYu6E3sNk/LZ3/67f/c/g4cEa274/jxa8iwVr8q2EnouIJHb97kKxVqm0jfofrQ5i5Jv2dces60pVLpYkGuhH16s4YNqYjgS5nfB2lut1FEd26HcnI2TLt72794NedzyyAm8WLRLYHRuqIsB7DmKsUU8JTRNUKBpq9breuG21X7dvkCqvzAabg6PAJ31LtzlwHRty0GZDw50RMsPFHLXc/Xj4fth7+3CPkDlwLDcM8RJqv/SNC/D+X2IMYYEwWZTyVUVp6caLeut15/q22b6uN1HLKcUSwmT22Y9U/ikdIXIQ3hQy5GqNkLmwfBfBEvESXgfT6zsTOwgQPpNlArvDmtSfKbjbp6jrIzW3fE5CaKypaks3YWvwN0TKjlE3Kho70k1h8mj8jes4kYPwvpAe4WbwNG8Wjj33geVMgAfTG8LupuEijlh1xwu8dEOh3ytOW+YcLBXzBU0mc3vZbN+2LrEEbHVNr5YVmFsumyXajos36GiR42Lg0aQpsDvb92B3H0eDdz0KmX3HcoIA1V2cxAiifD4VkTN/oxg9iIgIinkpTz0lZG7GDcJk+/qm0WrD3NQKTK8gSQc0TPlndeTIQXiD4Gm5Xs3jKJjNJsiZk9HdePhx2L+fDPvWxA6pMzPh1R1ugrrfIOKHHCsj0Uw2xZpSuTTMa7OJMImyrWM2zIqmlsr8sNvxhcmnOn7kILxDvE1UbvwQgh34CJag7m7cB3h9ezIJPNAYJclytWTzh7E2Eez9uhg5AIidcpWDfall2VSrlzXzRfMS/nZTbzZ1o8bMjQ4D8GFcfNsj1UkgB3HqQBPsLorjYD53Qn/k2l1rdD8eoMbrWZOR6wTzKbCkc8z5BoK6XxCxQ9/p6fxqSW5oOtIjc7bWlVFvaDVdqailEp86kZ+Dc9y8QaeC3E54v8iZyWq5iGN/FiJnAjYgh+quOx6OPdefT6nAWy5pNiPheH9DT5wte0GjSUqFQqUsN6r6Vb0JZwNyAM+sVCtlpZinE/yPO0l+oZNDDuLUwcriZTKPIn82tQJv4Fjd8ag7QdocDh0bBR4dSGAzZ6bbCOp+QKmz0RkeF1IuKxdKuqI29RoCJGo2INfSDUMFbDKbm5RmTzgp3qBTRI4Lb3xDc4RtkmUyiyMvDIau3bPGH4YDpE0QaPkebPCT4+2oE+x9LcYMyAE93NnKxSJMzFArYKxjNF42W1g29JqmqOV8QaJzPoDaacHGdbrIQQyixzVNRLuOEjqQ4E0paoK9vj3pTkZ3o8HAoS7N2WJBfve4ETXe10qdLZNejkOm3v8q9f43WldmvaWbTa1mVjVNVvgBgAvqJCHYTpA36KSR2wmNwHpWaJgYwHOnAcADdemBBHtiBZQz53EUU68mxVLebux2kg24xQU/kQ1zcDYpV5IKMl0eoIpS7dpsvmi2LmumWdGqssKHbtFMNScWI7+WQC4Vp24F8FYr1HjIk8F85oQ+HK87Hj5Mxj17PHJtsBcCPZo8EzUeNV7agKfTjAwYcij2kw3ayinFMjJko1prG2bHrF/VW3A2VHFqqVwuFFGz5bJZ6pE8ed4ggdwn8abAEi622qyT5RKm507DoWP1rcmDNerZk6ED6jx/PoUZIotindWaXG9LHtPxNemWE04brIoXbHlJgq2xmq3a0mrwtI5RvzTMpm4iRiJD8mlpdh0kgjdIIPel0CBoESxgeusNq/GiRTiberOpHfhjz6G+zckINd7Yc90wnEXzeLncMsfGavJ7R9GwKSRYbpE5P8tQ70ihpClKvaqhVLsyG4CtXtFqagX4KeUyyjmq2WgcJavZBGxPJJD7lgg8duUDuBm4mkZzbzoFdQ+TUd8hxwN1duCFi3m0TABnFMdLNmE7tto1bDpi+lCamSPGfzBUzqlYY2NH8nmAVMhJKMxga+CtqdeAXMdsNKp6VZbBIWgkZ8MGJ9kb+SMSyH1HnDowBMcDTAkdyovDxQyYodibeG53Mhy5jjMNcH9oW940XCwTpM1tlYdlilza0M+zwRke2xs3JVrgCxmymKPLbjRrhlnVdFltaPqV2cR9lGrAD4UcGz8i0XgtcjaiVPD2VxLIfV+7JsIdmBdVeus172UBYAN7MvYdOwxGrn0/Glq+O4ujeRKjDlzE+I6wJrYi48Mt5W7b5vzx/j8CDsQnKPgjGi/CgDmDpxXzBZqtUMqX8vlyvmBUtOtGs6HVaopar+itmgkI034RIo0nyHSPgrdvSCD3E+JtxcFjFG143ya4QrBE5hw6lhP6qP1Q4/Gqr2eN/dkUaxKiNHpzQ1eqyGwpY/v6NnJ/7wP6zh89Xk6LLPrHEPkbmhE0n6WrqwCfSkluG/WmbsDQNEVFbaYrFTxEekSwBI28H5IRyvdEu0p3KPRNCeT+vtB0ECiC1o8beJo3DRA46c4sHLtO37ZQ9eE+XHEeR04YwABXj2zqFWxIVrkkscGc6U4/F7ng9utHxdJg+vW/BExgTTkUXdkcHZQGM+eZbOYCVqazWesAXbWsdIw6rAy2Bjcr5vMIkFVZxZ0L5oUUH5nSnQr9sARyvyRCh+vsDAixCwDRiQh82DQd3KNzgmIAafneu1534FrhYgFL3KzXfFw1CsJwPkuWqzOa3SPz5MPYwcZ2z15gv+cvlQIA1HBne6PHn/R4tjlDFlRKZZRhdPJ1Pn9+ccF6RIotzXjVvjLUKnBCnqRDasXidtjxBSilaz8AUfaLuNK9Cv2MBHK/qqcNyOD4xAkMEATC4lDH2aH/vv8wdOxgMY+SBL44jyJ3Grhh4E5pBqTHDHDg21Hht9qssSlsMKHLmzDhidQgv/zI8NcP00FNlbtg9sW+UY+x0z2p9zAVfd5nwEmTFcRFTVZLhQIci05jK5aaeu221ampFVRztKvdqaL8xn5L+vs+vy/0UxLI/ZN62pgMO9yAD4mOMbDMya8NhKcTNj0EXI46OZMI3kgZ9fERXGFl1If06mzqBD6Y9KdhuJjN4xj+iXWw3/TXQIw3muGY4l+5ApxkRVcralmWyaboqmCs154OYYPAolRAVlTZ0TMpJyEnZhE1L7IwNLlIvfzAiUGKxWfpVGD2j0ggtw/xRibytkv8YGglLH+S732OHHueI0c2GCCCokrkyFHXDQ+aTGRB5zvkSpUykFNpsFVZ5smQd9/vkIOnlQslel6SsucXnCRCbAuVQOu3SiC3P+2amv/AQ+p3QYBEFci9kGVS3IMJ4ik8v1qvKFiiRGSpEt9fWhzXNljybAn82PFo1n1P6ZACIjMsIgtP0PPboSG0Nd+JgG0vEsgJCe1VxzMJrpDQQUggJyS0VwnkhIT2KoGckNBeJZATEtqrBHJCQnuVQE5IaK8SyAkJ7VFnZ/8FtnRTja8NX+IAAAAASUVORK5CYII="/>
          <p:cNvSpPr>
            <a:spLocks noChangeAspect="1" noChangeArrowheads="1"/>
          </p:cNvSpPr>
          <p:nvPr/>
        </p:nvSpPr>
        <p:spPr bwMode="auto">
          <a:xfrm>
            <a:off x="26511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9" descr="Text Box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png;base64,iVBORw0KGgoAAAANSUhEUgAAASYAAAFrCAIAAADzYLM/AAAAAXNSR0IArs4c6QAAAARnQU1BAACxjwv8YQUAAAAJcEhZcwAADsMAAA7DAcdvqGQAALmdSURBVHhe7P1nkxxZliUImilXNc6ZcwcCCERGRmZWVmWxnu6tkZnd/TLSIiPzf+oHrayszJeZ2Z7umtruIllJIoMhAty5mxtnqqbc9tz31B0OwAE4nMHdYQcP5kaeqj5yz7v3PhqfzWaxOeaY46ogRH/nmGOOK8GccnPMcaWYU26OOa4Uc1/u6nBU1PwPPoZhGISBHwRBGOLjjEWh72chvsL3XuB7vud6nuv7FA3f4seX9+CIx9F2xgVRFCVRVCRJlmRFlmVRwkdRIMQBikfAN+x7+oV9HaP/DPzjHJeKOeWuAryQ8Yo//BV/QCHHc6eOM7Et23XBPRCPkS0Ax+j76XRoTfrjEYXJeGxZU8fGT2GM+MluTABPhJgAjumqljKMbDKVS6bzqXQmkUzquq6o+IkoRpwEz0RNUZKaoauqKivgHucZXvgrvyG/8xyXgTnlLhLHC/NQZXH9NXM8bzIFZxwoLh+6aha6rjueWiPLHEzGlmP7jHKIScrN96auYx5SDhEGE0TC5VOoO6bo6B8hTv9AJyg3XdVBOTAtlyLW4U2CUQ5KD9QCkUi/CaKhaqBl2kikdENRFBBWEgWoRJAwqRuqLCMmU4t4Ybc/xJyKF4I55c6L4wVI3GJkY+9moJDHDEKQpDsePt/bafa6oynpNBiUlj3tjYcsjCzXObwQ//jViALbEoYl3YFbldCE9At7FHsgR6SgoMG4bYkgS7AqQSXQJrIqOTnxxlBU6MB8KoNgaDoUH/ReWjeq+cJabaGQzoDA/A7scrqIX8hvw3H8/RwfhDnlzgUiAEcsBkY4vgclhjcu1JTjmPZ0ZE5s1wlmYWc4fLq7tQ/K2ZYDyoUhXscWfrZM28ZV8MY4KyILkBmBkHpGJO59HXplnEAvQY/Hf+YZkgdI1CQXkV7pPWnPQ8UYzqDQEpoG2zJlJFRFwT3xmtaMWr5wp7FUTGfxIE1R04lEQtOh+hSJ7FJcpbI3nHsc0fPn+BDMKXd2ENOYKiNZn4Xg2NCcjKcmrESYgq1+b6/b3m438R4RTMfujkamM/XxYRZC+iGykkRcIoVErha+oP+w/RRZUhQZTKAg441M72SAOEiyDmnn9cbesGQEnudTR4uDfx7sWFAawXU9F4qSq0fql5mBgVCcpDlhoqL249T1IglCQtULqTRoBhLC8lwsVeuFYjmXx3vYoik9AUsVDBTjxHyuACklc3wg5pT7APCyYpJLANkcz4UqmzrQUy7cLdiNMBShuPrjcXvQb/Y7YB1UGRNtuiouxuFYQWJBGvhYSUNPGgYC0zYkyyAiKAdqgWBgGvgGquEfJxyjHDP2XgVPDCjngXLEMWIaYx31duJ7UA6RWOMwAw8nlsXC1PF8ShhUIt4EM3Zr4j0UYL1QquaKpWwOniFUIqxQWJ7ZZFKTFV3VwExVVnhiOPmQDP46x7sxp9z7cVREeAPaMOPNhykI7QENtttttQY9+GPg29bBfns0gJaDMQnbEqLOezsgmWS8pRIpWGsJA/SBdIJRKfAtQV/CfCPxhW3JBJfYh9cI7A29kGQTeGqOAelD2ih5pMYYsw7/IMH0HW8soOLQTDju2DQnpjm2YOJ6+Am0NE0LX47GJjN6wT3qj4E7B6sSRia0XCmdXarUwDr4geVsvlEoQ/tBG7OhCGoIjogHnJTGOSLMKfcekByT9DLLDd6a64JR46kFAxIiC1UG0/Gg3+tNRp3RAMYkfoK+gMhBXkEzQ9NYH71g6Ho+m85CY4BgigypRARd0wxNxSv0F5fZw6dGf4FDur/y5y1gl798OcTRXRknofWmtm3ZDl7RKOBbEA8MHIzHvcHImk5heYKElm0js4gAAZHiYko3YGTC08sn05VcHmYnFCCajLROPZ/gJClicjh500GZiZ46x6uYU+5d4HyD2wMR5L38fThpg95252C/2272e23ot9EQNHPAxzCEmKHN11RiUULX0slkPpdNGDp8Negx0A/fa6oCtYCCR+Ez9XVomF2NjCJLlCkWwpA4PItDaYNejIc2dCDya1rT3mAwGk/MqY3v8SucP1wIPqmiDI7l05lSNl/N5WF/LhYr0HtQenyMAU3MkW8aPXSOY5hT7nWQSEYKgXr8bHg+0GmWOTAn3dHwYNDb77W3261mv9sdDfA9DEiIrShL4FI6YcBKBNOSCSOhaalkMpdJQ79RfyN4xvpJSBzhs9ETaEibmX6sAyR6/uWCSMAYztnOSBFHGqg3hTpUwD56A13XH4JxE9O2QbvRZAKzc2xCNTrw+tA8wOCEvwelV80VFkrler4E1hXSmWwiie/BPWg9pvGih/AnzQHMKfcSvCjwSt5aSJoNLhnUWrPbgcO2027tddv7/U53zNSa50EBgkO6pkKPwV4E0zLJRCaVSqdTUGhgFvlCbOYHiR2X7sM3HEdP5B+vDEeJ4R8BpOEoMQCNc7BuFxiZUH2jEfI8AfFYgN83ndoOfoQqg1qD0iukMrVcERoP9IObVy0Uc8kUnEDSeDTeEWm840/8ZDGnXASUAzX2bPCa90OOLLM3HjZ73e1Wc6dzsNfttEf9gTm2PQ9GEzyXhK6nE4lMOgmaZVLJNLw0Q0/oBl7hm70iXHEqZ17U/PW64YgS9OZYCvEO1APHzKmFV1ia4B68vuFoMjJNczqFuwcjFc5oNpEqpXP1QnGhWFksV1lHC1Q8De6pMDah4Umxzq3NOeUYUAjgmweXhpmRzGHrQ7NtNPd22s29XqfPJohArcEuhAEJnZZNpwq5bBYaDTakYcBJQ5NOhhTDiYJ1/Yv6bclG4QBQ/iAYlJ5pWTAyB6NRt08OH3gIZw/2KJSeoai5ZJqIV6quVOvQeOVsDhqPm5qySLz7xFn3SVMOeQcCNpOYk42GsGk8rQsbcqfT2m4328PeaGrCzkQzDV5lU8lMOpVLp3PZdD4D3ZbQVJWGqSUJ7hG/IaQTr9Ezbj7AEM4TAHkjK8B14dSBab3hsD8Y9Ucj+H3QfmAjPD1YklBupQz1ai4Uy2x8rwDi8f4V8vHI1I5uGD3jU8KnSzniBvVGhi7MSMcejEdgGhy2F81dvDYH3f4Ems2exWZkQxp6OgWmpfJZaDYQjak16DU4cxAcSCTuyKxHfmf2hNsDzg16ZXkD8YLZjLjH+jknpgXKdQek8YZj6D+yNuOxuKFo0HjVLPWvrFYbeAX3sql0QtUUWsSAUvsUNd6nSLlDstHaGTTMQ3PSGQ72e53t9gEP7WF/YltBLGBkM3KZNKm1TBpmJOk1w6CJh4edIlSA+E9/bj/ADyLJYcYBKkbHhalJPt5o1B+S0sMrvgHxxJiY1IxSJrdYqvBQyxeLmWwmkTTQZtH8lZedK58IPjnKIb8w+2io1wHZmM/Wgc+2u9lqgmzd0ZAm9cdnzGEz8tkM1BpeOdPIXaN+fjbLkQsfx6dUiDzn/D3PN15hmUPpwaPj3OsNhr3BAK9kbDpufAaNpxbSGVBuuQwfr9Eoko+XSaSiadOfEus+Fcohk0S2wz6SsWWCXcySbG61mpsH+/t9siS90IdmSxpEtkI2W8rn4LOlk0lD18n5594auxX7OwdXeEQXvET9K1Max4OP1+71YW2CeBOm8WRBgp1ZyxWWK7WlcnWhVIWdyXo10ZapRz0rt555nwTlOElorMn3J1OrNx7CjATNNhCae81+Z2hNQEUZZEtwzZYpMp+Nekdg/tCilUgaeGHN+XYcnCa8cFg5h57v2Tb1r8C76zDWEfHMqee6oFbGSFZzxZVqfaVSWy7XaoUiiJfUDeXQgrjdrLv9lCMhYMqNhnQtsz3o73QOoNleHOzBpDwYdE17GhPiuq4VwLR8rpjL5bPw2VIJrtlE8eg+R69zvImIeId8oQbO9WhhO5u62en3O70BlN50asfCWELTK9n8QrG8UqkzjVeBv5c2EnDwwMnbbWfecsohd+EstD13Mp12h4OddmvjYO/J7tZW+6A17E1sC40zvAk+yFYuFPK5TDZFc0do7wJu5xzW/Zxsp8Hx4gJoHo9HjR3Nme4PW91utz+E6nMcFzoxyYi3VKreqS+Ce41SuZjJJtH4ycot7sy8tZRDvkLWkW27zoC6SXrg2/P9XVBus7XfHQ9t34Uhk04mctlMOZ8H26Dl4Lbpmgr7hhcKE5s5084C1lgRZ/DfD4Kp7cDB6w6G3V6/1ev3B0N8DPxAldRCKkN9KpX6ao0GEkBC6lahLVsk3ubxG94a3E7KIVPUvgbw3Kad0QCW5LO9nef7Oy+ae61h33LsuBhPJRK5TKpUyNMkkkwaH8mJZ8otustcs50Px9lCtr3n0wC6aYJu3f6g3e3TzGnTnAUzWo+Xya1W62vVhfX6AgxOfIS6O9y+5VaxTvz7v//76O1tQcjmxU8du2+O93sdMO3RzubDredQcc1B13JtWZFhSdbKpXq1glewDh8NQ6cBgEO+zcl2UeCEQcHCdlAURUNQ2eo68pMF6uT0fTSCCFPbRq3RTOpZwLUk2EbdmOwDv9stwG3TcsiOFwRoTbvjwXb7ADR7vLO1cbC722lNnCk8tGRCL+ZyoFmlWMhl0jSurchHE5r4Hfit5rhAHJUtgDbRcT3TsqDlDjrddrfX6fcn5hReX0LVG4XSSrV+b2F5rbawWKoU0lkNRubhWOgtwC3RcsQSZkw6njeyTHhuGwf7P25v/LT94sne9n63PbEtGCn5XKZaKjYqpNyKhXw6lUSLi9aXt6lzsl02WDHHUeC0uQsH7eciQZ3B8UZDOaVAuo62sQgCNpWO8LJNpP83G7dBzqjlZK+2S3tsNXvd583dJ7vbP21v7HZbI3Myi4fQZlBqtUq5TL2S6WSCdk1F3fManJPtKnFU5rAhXdedmKTuWt3e/kELPh7UnRCLpxOJRqFyf3HlbmNprdqo5guZRBLqjtHuZvPuxms5muAYo57JiT3tDPtbrYPHu1sPN5/Df9ts7w+tiSgJ0Gak3Kpl6LdSIYePuqZxv3xOto8FFD6qAFoOmo6txSDXToiTd+f4nmlP4d3xHcqgABGf+3W0wQPtg8b+3UzceJlD+oNZOLbM/S5NKHm0vQlL8kVztzseerPA0FX4bNBsTLlRvyQsSZpJO1du1wBcWYFRIXO/R2OzPxxC3SE0O93p1JbjUiGVWa027jYW4d0tV2iqSspI8LU//CY3DjdYyxFdZjMY/ZOptd/rPN4h5YYAvrWHfS/0U0mjXCws1WvQb6V8HuakpmoSPAd++Zxv1wBgDiCyrWFUvluuquATnydtsh2QaJtQ18E3UGykFVnHMsINtS9vKuVAGDAGL+OptdtuwW37w5Mfv3vx9PnB7sAco1rguS3Wq8uN+kK1UsjlDJ2Rba7crjFgMcq0axMtsOdrNmY0hOCNTJNtg205Hk3RpK01VVr4w6+6cby7kZQjssVisPJH5mS3Q3z7fuPZD5vPtjsHlusoqgydVq+UFmtVuHBsJID22IqMSX6LOa4ZUDfkqtHYHfVhsp2p0USS2Wl71JNpQdt5tPIVzhxYx6ZiInp0WNcNws3UcmwyF/i22Wo+3HoO/UZ8ax+4gZfNpBqV8spCHSoOVmUmlUR7iVriV835dt3B6IPWEbyDkamTOqODSsIQ7vp0Ylkm24teiNPpXAb9qKJqbxbpbhjlwBrW7LlDcwyOPdx8BmMSrNvvd/wwSKUSi9UKlBtUXDGfp43H2flp/EJ+hzmuOcAfVBm8AOg5VB/bG0zC97ThiktbZtiOw2ozTsN65NYRwLmbQrybRDnGt9Dzg/5k9Hx/97sXz37/5EfiW68TxsJyMbdcr60uNaDeYEwy540Pu83pdsPAuEOdkqhBcI7rOnALtQ9FN7asyXQ6dR0YmfhSU+g4WBrxYWzld7jOuDGUQ3HzbUy7o8HGwR6ct+82nv64vdEa9mbxWS6TWm7Ulxq1WrmUzWT0wzkluHDOt5sIYg/1ZLLtdyNdJ+JrPkPFZJTjO6nJksh3p+XHgAHRLa4rbgblULLgm+067eHg8e7Wt8+ffP3kp0c7G+1hLybGq6XiykJjbZHGAlLJJNwAeNjRZezyOW4iuK4DQCcQTqPNC6lmQTR2Upc5mVpogoMwRCzSdYpCZ99de9bdAMqhMUOxjqdms9d9urcN5+2HzWd405sMBUkoZDMri/XlRg3ES6dScABg2fML53y76eDkQYVSTybrw6QuytjMcZhfRzNU6Ox1SAj1XQp02LIs0rjrdWbddacc6bcwnDr2fq/73YsnXz999O2LJ8+bewNzJCsS9Nrq4sLK4kKlWEgYBrc9+FX88jluDaC/QCvoMmgz5jXErKkNp248nULduZ6LSk9omq6oxL5rrOuuNeVgqgdBgAJt9jpPdrb++PTRw83nm63m2DbhMpcK+dWFxmK9Br6lkol5Z8ktBioWlQt1x2ef8Lp26QQyd2JPTdvmp7LQMjwJEci/I85dS9ZdX8qRfgsC23NhT/6w8exP0G/PH2+29k1nqusqmAbnbXmhUS7kDV1n9ga/iv+d43YCLEJdw68jcsGoIV03NVnggwdCXEjotJf2tfXrrinlUHYw0E3HbvV7cNv+9OwR/Dfot4kzNQwNbhvsyaV6tZTPJRMJ1AEv2TnfbjeO6zpy27iucz0Hfh0Y5zp0JHo8rquaRusTaIYKce6ase46Uo7zDW5xZzj4cevFN88fc/02cSzD0Jeg35YWlhv1Yj6nsTU4hxexv3PcfhCLBFFgA+U0GI6v2BGwNH7g+B5+lQQxxbbo44oO4FdeB1w7ynHqwJ7sT8Yvmnt/evYY+m3jYH9sW7oO/VYA3xZrVfAtYRi8c3LOtk8NoBDXdfDq+B4N8OsQiHJw6sIQv6ZgXqoa78Pkl/BrPzquF+U4efA6tCbP9na+33j2x6c/PW/ujCxT01SaXAJ7slEj/aaqc759yuAUgo1Dmg7cA/FicYufbA4LMwhUWUFIGwmdrSU/uuSj49ppOVqsYZlb7YPvXjz5fuPp492t/mQEb7lczINvi3XSb4auz/k2BygEMeB6DK+xeMyBP+e61nTq+j4NKghiQjPofB+8Y3NTois/Kq4R5cAehJFpsvlcT3//+MdH2xvtYV+UxMVa5Ui/wYLnfJtjDg7IA6SCz4KYheHYtPiMMNcPoP7wg6HqMIuuiZq7RpTzfG88tXY6LdiT3z6n9QHtYQ9tUyGfXSP9VisVIv/tmjRXc1wHQBiAw6kpIgwfi6024IN11M8iCgY7r5zPw4wu+3i4LpRDSU3AN1qP8/z3jx8+3Hyx3+3M4rN6pbR6OP5Ggy2se2qOOV4DGmG0xXz6MxgYhOFoYk7g27lQdb4qy5qs0Po6WcGv0TUfCdeCcmyXi+ler/Nw6wVNodyg9W+z2CyfzYBvS/VauVhg42/g21y/zXECQCRYPzL5dBATAT7+lI0ZQON5nk8To0WRUY6Mz8OBpY+Dj0856DfTIb7Bc/vd44fw4nY7rTAWgmfg29rSQqVY1HXot49vEsxxzcGIRyvo4L/hfUh+nWlOLd6HqSv4QdVpjib9Gl1z5fjIlIMB4Po05P1kZwtk+/b5k53OgRf4mXSS2ZO1aqmQSiaP5pfMMcc7wClHPSm0MQp0HS1ppVFyx/b9yLxM6Qm+Ba3wkSTqY1IO+o22fJ1aW63mH5/+9N2LJy+ae7bvFnKZpXp1fXmxVioahk5T6eaY49SAhcl0nSJKIt+cb2xZtuOEs5kkiLlUOqkbdFTnR+qH+2hGLfjGZ1Hyw3Ee72xutZv4qKpypVhYqFZK+Rz0G6zzuf82xweCnDoID0QIggRxglBBtNCyP97der6/C5HDR4gfhDC64grxcSjH+eYFwWAyfrK7+cPms+fN3d5kBCu7mM81apVquZSYj3fPcSZwgYHwQIQgSAs1ar4hWn1zBDGDsD3Z3YLgQfw+Cus+AuWQScB23fag96K5+3DrBYqgMxqEsVkum6mVS+VCIZtOKbQ511y/zXFGQHggQhAkiBOECqIFAeuOBk/2tn/cekFbeg96EEIujdE1V4KP48uFs7A3Hv60vfGnZ4/gxW0c7Nuem04lqMukUS8X8gnDYCt7o/gfC6gKSgIS8nbwmHNcN6BmEATW8QaNB3VmWrRxw5RtQQvhkiWJjhek1QZXKmofgXLkzk6t7dbBN88ff7/x7Nn+ztiZJpNGvVJeXVqolYupZIJ18kbxrxh4LKPSMRwzbvGHBwL7CS9UYwxHV/Lf5/iI4LUBsgG8B85xAc+cgnIufgTlsokUKEcbhF3hENRVUw6yS6Penfajnc2vnz56ur89MCeapq4s1NcWF+DsZtNplAUK6+o9ONYsEmFAIV5VAEsJPE/aYowCbX1EX0TxWUSRxQTo4jnfrhOohth0MJqWwog3Yb2XfhCg+ui4akUD61Q2jscvuWxc6WFXkFeouGa/+3DzOfj225++3+224E4WC7kHd9aW6rVCLqtrGk/QVSaMgRc57QbNepYD3/fxigT7eI+vgoB+Y8Ym74YWqXU8JNzh4aC0jIR9ze45x0cGJxL+T227Oxhu7e4/fPqs0+3HwlijUP7N/Z/98s69B8tr1VyB5q1cyQzMq6McHgSHbWRNnu/v/vbH7+HFwYudejadR9Wo3V1ZrhQLuq5BYpGgK+bbUQsHReZ63sSc9oejwXgyHMP+t13QjlOOGDdD7EgNMmrxv2Ba0tAK2XQmnUolDdq7NtLVV9xwzPE6UAuoXdQgWHfQ7j55sbm1t9/qdHVZ+3xp9Rfr937z+c/Wao20kdSuZAbmFckEqY4wGE7oIIEfNp7988NvYVi2h31NV+4sL60sNhZr1Uw6DRH+KGKKB6JKYOlb0+lobA5Gw26/PxwPLWvsODYzJsG3kOKxpFEtgneUWPafNJ2kaXomnc2kMshIJpVME/M02oCDpvzNifcxgTpCFcAvGI5G23vNjZ3dp5tb9tQtZXL3Fpb/+sHPv1hZXyxVMskUTVq5ZNZdkXxDoB3P2+kcfP3kxz8++emPTx+1Rn1oAmi2e+urC7VqLpPRNTWKfYVAZcA3gxaDid/tD9D4oQHsD3rT6XAWTFTJVkRPFkNRmKEioqpgvKMwoy/wJggFxxddX3FDQxAThp4oFQrLCzUaEMpmNFWlQj4saDyR/T0t5nS9QExtpz8c7uw3Hz17cdDpwqcrp3O/unPvV3fv//Lu5wvFCpw62FlR7MvBVXSfQGhczx2Y482D/W+ePWan5reDWFAu5Bq16mK9WshmVXbOQ3TBVQEJQ1tg285gNG51u3v7+82DvV5/z5seqPFe3hjWs5NGzqrn7GrWrmacSsbBaxkhTaGUnpbSdjll5xJ2SnUU0Z4Flu/SFm+2a3t+CBuUdn+TZeb6gWlEtuOUexudPpSWc5wGKFUYJcSoWcz1fRg1I9N0XBowANNyqUxS12mTzEue0HvpWg73h1U5mIzAt+9ePP2nH755vLs1tMaJpA7/bXmhXi2X0skk+IZ8XnZiXgN8tOnU6Q2Gu83WQRsarum7vZQ6KSWnCwW3mvPLGT+TCFV5Jr3WGkQGJkM85njxyVToT4T2SNzvSVsduTMxLD+Tzze+vP8Z8pjLpKHraK7DseuQ2UPQR17LvLJJOOhd/Hh8IIo6x5mAEkUBwrwcTSbNVntzd+/JxqY5mWaM1GeNpb/54qsvV+8sV2rZZJpk8dJYd+laDm6Q47mtQf/JLo36P9re7Ju0l0mpkF9ZoHPgwDe+1CK64ErAi96a2r3+oNlu7e7vDvq7M6+V0QarZfOzmn2v4d2p+UulsJoLi5lZIRVmk7McQoK98pCikE/O8FMW3yfCXDJIaYEsUi9nb+RMnZksKaIk66oKNxUMdz3Pdl0bDqJt4+m07alFO+QcBoc2QHVdB0XmejDFPeq3CdFoHZJxjrOD8Yj1ezGjg6b40u6XVB1oDFFHuqqljATeUJxLs7kul3KQbMjN0BxvtZrfPnvy49YG3nihX4JJWa0goPknuwvZu8IGHOUOQYZoQ79t7e3tNXcGvT0l1l4pTr5Ysn+x6t5f8BeKAUilKjOyBykjaCBPDiHz6GCt6MosY8zyqRkoqiux8TRmOXHLmXl+XNdptQgINp5YveGoPxj2h6Nef9jpDeBAku84GPYGI9i3A+opHQ8nk/HEpO7SKQxU6ik9FAImNcdAiZvj1KDyYqWGwoTAoRFECzgcT8A8kFEWpWwyldB0PtZzScV7iZQjTRKG/ESBZ7t0Ys5Ga29E21Gq8N/At1I+nzQM1kUEC+oKgYbAccl/63T2mruT0b4W79Qy4/sLzv2Gt1YJqtkwqccUecYLHXWD5L0jIBZqUAbrVIRZSsdH4pvtxEfmbOrGREF0HHiMo96g3+22e/0OUYwFEHA0RhiMJ8S1Md6MR+PJcDSmYMLuYS0xHx7kw/BHgjCn3BmAQgP4EBzKE0ULOxMlDFuCKJdIgnKGqnHLC+BXXSDQTkNmLgVBSL2UzV73x03acfnfHv2w12sLUhwq7v762kKtms2kqZfyavUbngbhBd+29w/2m7ut1qYyO1gtje9U7c8aXjUXJNRQob1GCcSo0yUOVYPK4a9Adyw83pW/29T+8NxoT9KJZFFWtDg1QSgSCwUTp3uH7AkAf+XVi9aH7jSj85ZFUVIVJZEwUjT8kM7AKMikkjQxUKXFYOT/sgdeYRHeBlCRxeNoymBT7Ow3f3r2vNPth/6sli/9xb0vvlr77PPl1Wq+oNIAz8X3Xl6WloMQOL43tszdTgsu3OPdzZ0OHZ9PawUqpUatynvP4eFEF1w+eJvlByHKujcY7O7v9/vNmHdQSo4+X3DANxiT2UTIDsyCCNP/DwKi80sEEXZgHEoPj5s6dNIy+WXuJBYMpNggIfVT6iilTtIagpnWzYxmpSmYKRXBSqpmUpkY0kQVTSlmznyLbUOMVMMIch24g0zd4UEsQ/RKT53j1KByY2Dm5YxNvaS5lyhWWZJUWckkklB0NEXsEna/vBQth3vCABpZk9126+HWi399+N2j3c3WqKeo8spCY6lR43MpJXaMw/kTcMpC4bEY30bg29MXT21zt5zorFfGv1zzlst+UiP9huQckecMwFOQpzCMO168OxJfHMgvWvJGW4adaSizXDKo5ryMEchES97c4j9/GNN8h9T1grjtCiNLbA3l7kQeWOrUN2ZCStUymUy+kMuXi4UcVJ5Be3mQ+FxESX464MUFW304Gu00D7Z291/s7LqOV07n7zWW//LBlw+W1hqlUtpIXnjv5aVoOZjFLnXZjTYO9h9vbz7cfnEw7MFQymVoh4VqqZhJpVRVYQJ3xszgsteufM+NDot4bE1bnV6rfdDt7imxzkrJXK86qxW/kAppJACxPly/vQlkC9pSkWaGOktogSr5uaTbyHsrJfdOzV8uBbUcuBeWs2E5g9fg8A2FCntfSoeFdJgxwoTi6bInCXZ8ZvvU3wmvkFQdm4JGuo4/jwryYkXjVoMXGLQct8xRlBOLTjRA+eJjSjMMXUvpMOBV6t8kI//CcPGUg2R7gT+xp/u97qPtjUc7my8O9qauDT+kViku1mrFfBYuHB/jP4Nso6hYYIXGZIy37jTmdWLgT2F8YypuCC+u09337VYhQSblWtUvZUJd4TEvgG9II0smdaIo8ixtEIUWSwFCPR8U0jOoU12ZaQgyDzEWjj5STykigK64Fm1BiZEwnwp1OYjHvOnUnljWeDI1Lcf3aao17HO4drAZWK/mHKcCVRCTIpE2nI25HtmXE8uE2Q7bUldVMi81TY6cZpK0C8EFUw7SD6C56I6Gmwf7P2w+f97c6Y6HoizWysV6pVwpFWjgOzrx9IPBL+JECkKaO4JiYo6ObTsuuTtoqE4KiDM2rd5w3O50mgd7ttlKKv3FvMXHA1LaTKJ9fi+EbxGQUjSOskTkSRuzTIJeE9oMJISbhwYHbuw7ApQkrgX9DC2W1OnapBpqSqiIfnzmzgLPo6E7GrmDdwqmEenAugsVjtsNqiAGOGwQKJQjHO6RZaJIUZ4KraZLJjWdjqqjDXgoMr/wnLhoysVo+jK8uJ1O68nu9g8bz/Z67TAWZjOpxXqtWi7ChYtMSop8WlDpRHmmS2G4ooBczwfTRqbZ7dOgVn84HozGQ5r+/2oYURiMJu3eYL/Vhkk5HDTVeG+pYN6putyklOkMiYvk2zFQDyTvhIzevzqs957A8gvrB74flB6N+7FR+JQWQt2BdCPTMafeDFEEUVVphiA4N9d1pwfVCisuYl0Q0OA4OzcL8pA2EkldT8K8hLfMFCK/5Jy4YMoh0bCG24P+073txzubT3a3RlMzkdBLhTzf9QUm8hlMSp5X0my4v+Oa1hRcGgxBM5ry3+mBTZ3xuD+ZIAwnk8HLYEZvxuDjCOq26zpdNd6tpMd36+TCVbNBUiPlOYs6Ly4FvLLORmlciwAlrEgx5hnGYJdC3YlCgJYHfHPc0J8JsbikqZANGsOFeEQXz/E+oKQ4m/DfD0NuLllTKwzDhKYnVJ33XsKIuKg5wBdJOVhmaCFG5mSbOiqfg2973XYQD8uFAkzKWrmUSaVkiZrh6IJTgEqDlQfkFfoTLm5/OGp1+nsHB7vN5kG71WrDZ9wbjw5gK9pWB2H6euhaJgXP7saCfkoZLRWtuzX3bt1rFALYbJJEVLg8vl0QoPG4fMAJjCXIzSOzE1al68dMO+b6ArScIrNp1NL1OsTwOgNlxAUMpgFkDKaT4zijCZmXaLzQhmWTaZiX7Mj/ixkwuDDKgW9BGJr29GDQf9Hc/X7j2RYdNTzVdW2hBr6VC7nsy3Ph+DWnADJJd2bzs0YTi6ZEtlqtTrPfa07GLWfanfnQWr2kPEyr47Q2TqqTpPJ6SLDXjGbmE1Y9b69X3JWyX8/TKBz8JT6l62YgHhmZikzTXODveQGaudnAjDm+IEmaLKs0TC4rzKebU+50oKIC5UQIMSQNViXUhsM2/5JEOce2mjWoObuY+Sgk0NHb8wF883yvNeg92t7807PH//Ljd7vdligLMCnvra/wgTiNrYg75ROP8sZ6Gm34ae1uv9XptDoHttVV4mNVmhqKnzG8UtrPJYKUEagy7nzCzekruDsChJVsMzAtrc8MLVRoAfphhBsCFAovmHAWG5rx7Y74aFf9+rnesQp6eqlcXlpfXkSZ017FtEM4gV03x7vAhY0t46JhukfPN9rdXuCFjXz5rz7/8hfr9+4tLpezOVmiBcf8kjPjYrQcatX3fdOZNvvdJztbj3e3XhzsWZ6TzaSqpWKjWs5nM2gmKLmnlgCUAsQFJrU1nXb7g4N2u9na7/f2HasJZ6yUHNWzZj03XSo6K2VvqewvFAI4ZqUMAg1qvR7wJQvFVAjKwTCDPcll9yaKJFIOOwjFKQpQdLHBZGY6ou3LMUFNJVnXNtlBFz9Z6baCNWQEWAdQHnyyz9iywiBEYcKpyyRThqbLNBojMqk5Oy6AchBZcMN2nf6YVgx8v/n8WXOnPRqIEh8YKB0eVUUzoE4p3zz/yDx82d5guLG9u7O/O+jtCUGrkhqsV6yfLbsPFv27dX+lHFbzYT41S+mhodJ414nBYK+aQn30EFMqY4abrAOoxYBtGYSxiR2fuuJ4KgUzNZlIagBtvkKUQzHy2HO8B0zk4PiEtKLag2E5Nsmjg55QZTkPj06niT7kJ5+vTC+gEwZ8gwWMhqE3Hu33ursw/UaDWXyWSOj5bDqXSdMWIGzvneiCU4EsItf1YE8edDrNVnM02FdjrWqq91mVlth8vuAxvgX1Ag0Wg2+6SmtJTww0uMyCIs0ktqUCe8AN5hs1c6g8ga0YSswqWRSCJ8UtD3IypZMMYXSgAKPYc5wOEFEIKsQVQouQMHSIMYQZIr3f60C8IeQQ9XMW7EVQjrw4OkDnoN/d67ZgW+I9nM1cOp3PwrRMopHgfDtlWhEZ8YIwMK3p3kFnd7/Z7x/Is+56xfzVmvOrdQ/6rZbzk3oACsXZXeHYBCG04ikCjXfdYLK9BMuCEI9pSgxKPp/0NYl2grCnlmVHq+xYPN58nwo8/qcJXlwoBEWWIbSFbBasU1V5bFsQaQg2xBuCDVGHwPNLzoYLoByNZsCqnIx3O22EwWTsz4JkwihkM1madqt/kFOBekeACwdjuj8aNVudXr8lzfql1GS9Mv2s7i2WfDhsCW0mi0xfsfE0zqK3BRDyKNA30aNuA1ACaHdodosRGIon0JbENuB5Hm37wGQIr5Cn04CK8xDs9p8i4AQndD2TTuazGYhxMKPDarhsQ8gh6hD4KOqZcF7KoZ78gDY8bw/6m639vV7b9lyYvGghQDm4cArbG5DXaHTNe0D17dMU70m70zvotByrW82Yn9Wd9apXzfuGSveBON0efXUmHOYbrim5qUltZqiBIvq+R6O5nu/BTODNC0oe/glasQBfnRQYWAVR2ZM/w/4S+DM+EVARoN0hRadAdCHApOgUBSINwYZ4Q8gh6hB4Kquz4lyUw4PDWWi7bn88gvIlL244CLkXl8nwFah8hU50wfvA46H2bcft9ofdXm9q9hVhtFCw1ypeORukdJoMiTicbJ8q3SIg+wiwLeGmJjRyaDUZTpzNNlXBq8vnnY5Mqz8cd/qjTm/Y7g1OCsPuYDgc05GjbJWCDxrysmW8+7SIh/xCaA1NBd8gxhBmiDQEG+INIYeoQ+BpO5qzsu5cPZZ4LGoHiUAD8Hhn6+Hm8854oOlqqZBfqlfxSrsvs5kQp0kfKha5RczADyEiGzv7rc5+4LSr6fEvVu07NS+bDBWZ3eiTJxsHuIBCY/M2Y5Yj9MfCxJZNV5nFNcNIiiL4R2tSuoe8wmsHDVl/9Eqg6amj0Zh2fPAD6DzSh7g535OHgz/uEwHPMgQMr2jAUIBT2zYtS4jFc6l0OpFI05ZEGkrng+ZRHeHslEOaoGHRKrYGvae70Vic7buwgKs0NnC0ldBpk4UcIg+ob7Sz3f7gxfbuaHSQUgYrReuLZbdRCGA+8XHIOd84DkuWRMTx4kNTGE2lvinbniKIqueH5tQajWEsdIbD7njcMye9qTWwDgPe82BNR5Y1gW6EioNRauG/w+xSsjTp7vwZ/GG3HlSalFtqctAEgXHg3Ng0IXYgW8owQLyEptNcVuEsY3RnpByEHuqIFjuYk53OAVukswsVJ8pivVKsVcpsLM5Aoiny6VQw5TPKpN3u9jZ2dn2nvZQ379SctYqfT4UR3+aEewWk6fiA+Ggq9E3hYCANrPjUCYcT2JO9waA9HrZsqz3zOrGgGw/6RyEW9GJBfxYMfHc4nY5MkxZe9IZj6L3RxCR/MAjRCNLwLzXpVPokip8I+BgdKQDadW9sWjC2FbY/YjGdSekGTWUVzzJGd1Ytx+eFODZs3I3m3g8bz3c6Tdt3kkljoVatlYq5NG2WGkU+HYhx8bgLW2hignK7+/ti2LtTsdarbj1P848/ner+IKBYRGFme7R3bWck7nXFoRnzfS/0zTjtttJXhX5SGWb1UU6fZHUzo5u054pmZthrWrUMeSrHbSE2DYOp500ce+KQqnMdVAZZmrSlH9uHjRA99VaD5xMNDVxamHKuS7MuPc+D8lAlpZTJphNJ2JZgIC+V6LLT4axabjbzw3BsmXu99rO9nR82n7WHPUmWCvkseXH5fMIgzcuVYXTN+8ASH3dpX0Gz2+u1Oi1NHH5Ws5dLbiEVagq7z1zFvQqqbdJzcdOOt4disy/tdkXTDhXRSalmOTWqZ8ZLeWulNF2rOCtld7HoLZa8xSK9WSj6CwUEr5IJ8ik/Z7gpbapJljAzXXc6HE8H4+nYskE8CB+adNaufyqTyCCKoBOXX8/3JiaZ21B3KIpiJpdJpmBkaop6dZSDknU9tzMavNjffbK79XRve+JMM6lUpVhoVCtw52jaNTcETw2edtpqFuYN2+9RF8d3q3aj4GUStDdBFG+OY2BSQXO+Bpaw05X2e1JvDDGYldJ2Iz9dLk2Xi/ZCwW3kafJAORsU02BXkE+GLLD3iTBjBGk9TOl+WncTmqvLrgRrgzbth5C5MDBZz7nAZjtR/zOrqFsOyiPLpiDQkBXbxdeZWBa+yiaIb3yTWZE8ug+T8zNSzgt8057udzsPN58/2d3e73dmQqxcKtbKJbDuQ704Dp5JUuK0/HTQ7fc0YbxScSpZP23QdC0WiUWdgwEFJrDdxGwv3hqKT/bl/b7keQLodH/Be7DofVb3lstBJUsESxuhoc10hWarvAxyDG0Z3iTUWSZB26sU07NCepZLhik1kAVvarum5Y4t3/Vmmqqwdeef1oRpNGAwrplHR7Mu8V6VFUPViulcykjwY0OiqKfDhxGUA0SCZ21Op53xYLfbbg37XhhqmpZLp+DC6RoNDBA1PryjA1eBeKxvmhJGB7oRa3GfuYo7GSgxFI0XxKdufGILlkt7N4BF2QQU3aySnZUzNAc1k6RtV2Cc01xT6Vigj2yHaSMEzRC5ng9XysHdGhhr32+Yy4VhWulO6diM/War1e0PbLaQjB5963Udm44DYYZIZ9PpbDoFIYc/BYGH2MPEi+Z/faCcfzDl8AD40w4dXjVpD/p7vU5vMoJznU4mctlMJp2C+cH11VlYwvhGO8JLUhgTYC8hhGBe9PMcbyCa74ZKobLy/PjUi5uOMLYFvHq+QDahQMqQhu9em27KAp8ER3di618ViSaylDLhWjX42bL3Z3fszxfMtNq3zfZec29nvw2vBi09i0+gK28pqFRYHiHSEGyIdyqZgKhD4Pe6HRBvaE7gB9Gg+Iew7oMpR8PfgU99laPBwaDXHQ2nrgOTA44cAu81OXM94EIBPgM4RwN6oh+KlitajuAHJDJzvAliEvWt0Z58WYOWAurKDETqjMTtjoTQ7EtDU7A9ar8YOU8OEQ5XnRsq2Za1fHCn5t+tOY2caUjD4bADZdftD+HSBEHApPEkUIpuD5AZiDQEm0u4qioQ+O542Or3OsMBiAA6gBRR7FPgw3w5sDlgh1e1h/2nO1tPdrc2Wntu4BVyWVoax3Y3gaHP2r4PpggqCxZlGIa+749N66DTD/1JRnfTugcfA84Gi8PjznEEKhFWKiTtKHpQy/Hi/YnQH4vjqTB1Uag0iiBLtJMfEeJ9ZUjMZPeEP67KxOeQjokFjWfQnHDoFFnWddrvgYaumBsARH/oBkdJOjv4zTiirz4G6OEsN8gmxNKaTi02LA4TLm0k00Yin84kNV06HEPhV70bH0A5XhMwXk3b2uu2f9x68Wx/92DYFyShxjpOSoV8Qtf5gz+E9hF4klmjO0PGuoOh71qy6CRUt5IN4P3DQPqo5X8dwQsEqolppxh4Rf1WsxhcO3bUFnw8wYcZOKMzEvhGLwinAr8nbkjx444Xaw1iMDrYmVAK7BlVltnksJAG79jcaJpxS/UOF4iYzSXhNGBxSaz5GwbKWvSWg8fjF1wp6OGiADOBDtyFZA4mE+RXU1SQrZTNgXhRl9LpkvchWo7ZrFPP6U8mWy06EnWz3bRc2zC0hWqlWirA3oXa5ZyJLjkDUNNC3PX84dhynKnnWqpkLxb9bIJWc59WXD4xoKpROArtMztL67OkHsIlg8kJLdc3BRiWYCBbp0uumgTZoGJ+P44kSBLJWB1ZNJPTtMVgJqeTBuQMDT+cGTZgRfvY4iNMLDAFNcj5E13/TpBEsy2TcQn9p4txJf1jbw+/ZOAXsOuuDngung+aeZ43tZ3hZIK8ol3TZbWSK2STSdAPpYFkRSl8Jz5My6EVM+0pTFi+h1ez30GR5DLpRTaJmRw5CVV9dr6xUqXTnEG5wcg0LdOajnR5ulbxi+mQKHeWHtbbD1Q0SgZ6DKTSVVrLo8CMZLPAYGSOp6Lrx/EN3wkTcZhwRNe+G4iGgDsHs5hpQ23SHBdoTrjbYBjbmXfcG44GoxHeT1BjbClCtFQPlx7qLX63E4Go0JIQYtAW19LqB7S1U3vqUL+8zb5kfA6CGe+2QXjPPS8W7Gm0dxPyhUQip2hlkCTo+VqhSFMudZ2twz5VK/MhlCNHLhhZ1n63/Wx/5+Hmi745SiT0SiG/VKvlcxmFHQETxT4r0J6hwXNdv4ecmaOp1U+p5t26V0rTMVRzyr0DTBZpNxSQCoouReqOdNrEFqaO4Ab0ezZJXvHpGy9UJy5DZGgvKDrbE9rD+MCMTaZuuzdqtjt7B629Znu/1W62Oq1uv9sfTUwL9MC1kijA4OKk47c6DvY1AVSCtTYaTfjKBprk2R/Rigda4jAZjMaD0WQ8sWw6XjhkFhzUHl3Ib8NeLxeHz6I3vudT2zK10bpIglTNF+HOZYykoaqwuY9ivgMfQDmY62hquqPh8/3dJ3tbz5u7tu8WctlqiQ4byCSTYAuincuqZLlCqaJt6w3GKG1zQufl36t75cyccu8BqhsBRSSLNLoNdQd24RuTjdfhFTVDlNNmskxUPA0gQQigKLs96czOSBhbs6kDe3Iy8wYxvx8LBgihB9977DimQ8fXQC/R5Ew4GXDAI9a9IY9gpsW2S2zRWuROu9vp9uDC98G1wbA3ooOch1CfA9r2Hu0v27w8Wl8EGSNjD4oluteVAFzH89GmmHQGtYnn51PpbCKZT2WSusGnf0dR344PoJwfBlPHhor7fvPZk93t1rAnyEKtXEIosp3PUaDnYhsDShEN49R2290hSp8op5n3Gl4pE8K8mVPulKCeDzpImY4cocPu/HhnLNhePKGF+JK2WJdpeOF1EpwEROHRRNpNLD6x454/831Pk+x6brKYNxcLk3rOKianCcWeBWQS9kc0PxOKyfMC6CSoJqacaM4tkY/dDo7f2LSa7d723sELtoNbu9Mc9A9Go85k3LXMHsJk0h+Pwb3uYNCD3utB6Y1pGS24DPVJcz5P2XJcBJBoMAqUo1Nl6DCMSRiESIOhapVsPpNIUmpOcerqaSmHwoI5PZla2+2Db549fn6wy3diXqxWKqVCNpVSVCWKeg5E1TGLoTL2Dzr9Qce1e4WEeX+BKDfXcqcHihEMUSW2g2AsbrvxZl+cunG4eYZK81Gg64649H5wk5XtQgqbURZDXfaKaWetbC+X7IWCU826haSX0l1F9MQY3Byanwm3Bz45XR0XGDukI9cO5tLEmnZ6g539/YPW/njYDJyOJvQSyiCpjFLKGKYNbbMtTwwW5LgZBpbn0mpR6Dr4HbC5mJFJPSz4z5N5qaB0s+U8yB5Y1x+NkQ6QP6HqC8UyFJ0q0/Sv9yblVJQD33Brx3OH5mTjYO/rpz9tdw7oPJ10aqlRKxcKhq7LfIOEc4DVBQ15o/3rDUabu/uDQVuJDarZ6Wd1P/LlrqJsbw84oxRp5gTx/b5kOTB9aDplNRukdXaM66nLExGJxgJpzmIqaBT8tYq/VqXlCLRjbzosZsIi26U3lwySmi/EPdOyJ5Zr2YEfzKAN2KxogGZKTKcOHL/dZnNnb9uc7KekXiM7ut+wPl9AXTt3as561V2ruKsVF2/WK2694GUMTxZpBe1wPG33xiNoW4FmY6lsc8kolZcJYlw8zueaIBm9wRDmJehnKNpytVbM5HSVNo+keNEVJ+N0lGMdJ2PLbPY6T3e3vn3xpDMaaKpaLOQW67VCNqsqtHH0+SlHituHrUwHnW7u7NpWu5gYox1dq/r5JPVYnl5E5uBFRRamFJu6wnZHGlkCnCBDmdULQcZgPcAfUp5EOZGmuaQNmiddTAfFVJhJUCcNdCYPKR36MzTUQIz7Dh3951tO6AVx2sxWodO4UMUwl6AidvZbB+39yXjfELpLxcmd6vRunTberufBYb9Mu24HeC2n6ZXRONBkX4i5ge+MIOxw60KkSUjwQXmGKKGXA/4IcAHvoWj7oxG8S2hdVZYbhVIuSUvFQX8ejV9yIt5POTwDypR1nAye7m39tLXxZG/bcu18Js03P8+kkqRPz51h3AGtCFzvTh/t38H27l486NypTtDsoSlFXUI+5pQ7PVBUKC4ElBvIttURh6bg+XFdjTXyAagik9kJAfqAMkVUEJWNRtBgA7sD3Z+eQq4O9ZdqdIRlmFBhlZBCGJqh7cGdg2SqzOGPw2totXsvdvZHw4Ok1F0qjH++bN9rQJUF+VTItiqL6cphwHs1Zmi00AH2MNtyCs1yaDp+Z+BY9ixp0PnC0HTQMOds9N8NknAmf/jved54Qgt6JpYlxoVsIpUyjCzbRJ2NKhL4VW/iVL4RCg5eo2nbrUG/PexbLhkoiYSRTiZ12v6e2hgqXdYAnA38DjD9kZNmu9vudkJvmFKtes6t5gKD9Wu/PRdznABUBq8PMIEmK5Mcx/1AmDo0bdXx4mH4wQWKKgCRwDTckPONKoXfhneWSqTrwA1YnrAJYaFkjXE8HAyH3WarvXfQ3t4/2NjZ29nfGwwOYn6vnDJXys5ymQ4eY3yDhqQVD68F8LCQDhtF/27d/WLJ+dnSdDE/Dt1Ou3Ow3wJ/B9CoLAlRWi4DXMIhqBB4iD2EHxQAEUAHkKLV75v2FDRBnOiCt+C0lAvorEZnMJkMLdMPA0mWkwkjlUygfYEPy+PwyGcAsgF7IwxnE8ts0a4nB+1OC04z+AYzA56DRu3XjP6d/SGfNKCXMkYspcZjMxGUQ7Bdmuh8BqAK3h0AOBlw+SrZcLHoL+TdjDYxJ53N3Z3vHz374w+Pvv7h0bON57bZTKvDpeJ0pUwb24BX0Ja03OGNG1Jgj4YKhRG7UAx/te7/ctWtpO2ZP2q2DnabbZppzTYmgyxdKuvwCoGH2EP4QQEQAXQYmubAHMNAA03OSzmeX7aTlz00J2DzwJwgW7AQwHI8kqb8ny+TdDXrMoGi3m91d/YPut1W6PWqaXOl5FYyNLuSd828JytzvB2QZkUk4sVm8TCArqOVPmwRwmVBkWJpY1ZKB3DM0jo1151ua2dve29/azLckcJmLd1fK09QxdWcD+UGOnExOrmW2beUC9qaOlwqBXeq/nIJZDahP/dbneE4OhGOxOkSSUdFBoGH2EP4QQEQAV+Bb+3hAAQBTWhj2ZetxAl4n5ajTcXpbNT+ZMyOHGgPJiNZFrOpZC4NnhvUa3IOBYcCIv02Cy1retDpPn6+/WJry7HaOW38WW36Wd3Np+jgARoboD7tOc4IVJAf0qQtaBFBnEnslCxWoBdfqiRuNAJP/h6UUj4dZnQvNoPjMxyN2qFzUE11f7Yw/KvPzD+/46xWvXySZoSyK+nat4L9BGMYt9YVWtH3+WKwXHKc6eCg0+sNRnCtgnAGeWKxLwtIBeQdYg/hz6ZT2SQNx/XNMagBgoAmfAUdT+2JeK+Wi83CaPO87njYG49Mx8YzUokEO8eMTkWlB5wJXDtCF6Ow9ttdNID7B7u2eVBMDNbK5lqVek2Segi7dc62M4NqkGYOxWwv5viQSLhhoSKHsniZx8cyiQCrwSWaTq0EiujpslVIjBbzw8/r4y+XrAeLzlrVg9cHExQxDy96F7gkI9WiMMsYtHp9seiqommZwxZckW4fypQrOi5alwQIPMQewg8tByLIsmQ5dm9CR9HT8aueC8q8Iy/v1XJ0uef7Y8scmabpkIOoSFJC0xLQqZqKZ5OW+0DWUWzSb3HSb1O71elBvz3f3DTHB1mt//Nl88/u0tn5Od7+sYL+sAfM8SpgSU7smOlAVgJNpQDWnXtY5/2AXIDt4HZCmy0Ugj9bd//dA+evP3d+seaiPYWJKB8e1H5KCSLWUZgp8qyaA+X8UsYTZpPd5v7GTnM8oWP1wbao0/ASiMelHWKvaYphaCABKOfPAqgiEAQ0AVmYlntrft6r5WhEznIcmKqd4QAMFkXBMPRkIqEqisQ6Ts4AXhZhOGNDor2d5sFecw98y2mk3+4vOHdqXiEdcJd6jvMCrnIYm3ox14/BKFFlFCxtNY9KIFmPIl0KOJdQidB1ueRssRiswQcr+2AL+Ib29Aw7COCe4Yw6TtEiNwr+atkvJK3xuLu734JT1x+Mjpw6ANzg9IsuvjhQJ4qiwrxMsLOlQI3OaACagCy00fXby/U9lANfodbGU5OdgdDBe12nrVegUmkYhFGZv54eVBBU23RWZX84era5+3xrazxqphTSb39+112v+YU0X/FF+LC7z/EGUICQUeoygaSyZXXwsphheVlFe3jfaE4ZAqglC2x3I5mfqkmkoBDF/ABALIIQIhQz1LCaDb5Y8tardiwYN9udpxs7z7f3BsMxVA0eDZXA53Yy0l0Y6yKBn8VAgUwyCY9OV1U/8Ju9DmgCsoAm7zAt36flaLfawLSnB4Nue9iHAsXdM6lkKpmQ2PkeZwabZWKxQ8Bbk1ErpQyWi5N7DdJvpXRgzI8fODe4rIdhzHJorappC0EQh8Qn1JgqUYf7xQnh6+A3BqNgVXp+HPIPCcTjoJoQjmr2zJXL5RkeYNqYrVWDz+puPWsp8X6nvQv35OnmzuZu86DTG4zoMKGjvnve1l8g90CBVDKZSTHKhQEI0ux33zs69y7K4TLScn4wte3uaNifjGEoq6pCXmMyIdMuolHM04NnGHeG9keZdLpdyxwY0vh+Y/qLVTRXMM2ZfmMJfnuy53g/UNCiMPPDeG8stgbSwBRdXwDfMgYNZEPFXZjovQrclgsGrFnHEyyHghewvcZiF7PYBjeCbCBraPZrufB+w/vVmnOnNHSn+09fPPu3b77/5z98/92jZ882d3abbW5q4iqRLcVkpLuArOMeoACIADqAFKAGCAKaWDYdYASn6W2se2sJ0BWs48S0raE5QbDZpBMQGralpio0Q/asmNG5+w5bTTyIB6OcYa6WXb70m080QWLnfLsQuH68OxbaI9pjD+oF/k+BjTtfhNS9BUy7woidOsLQErps1yM8TVfYcnWZXLvzA9IBa1mM06zORj74csn5+bK1UuxnlAPH3G61XmxuPX/y4tnTFy+ebW5t7uzvHbTbUHsTE/Tjg+bnBygAIoAOIAXes7HrMZhiHu5vCURRj+FdtAFRQbMO6zgBd/FRUxTQTZElckrZRIEzAOlAnmliKO3ONkqoVjXj1HLkv8HsoQhzvp0bcJZYSdOyndZQ7IxE32fOT47GpkE5xLnEco7DH4kPLOFgIO71xP5EgAMJtiMkNdakXoSKPUz8LG0EnzW8v7pv/49f2f+3L6wv6qOs3O51Xzx59tM3D7/7/Tff/tufvvv9tz/+8Bi+3h6MTZ8d6HFOXYenk9IWaA9IpoNQpjN2ME4ffAFx3ubOvUvLgRi4xUG/CwsVb3D3pGFkUglNVc82j5mpdHKcXc+f2o5pTT1vmlDcXNLPJgJUBhwMJghR/DnOBlQMAl9O2hkJOx0Jr7IUKyTDcjrgQy+XpOVwV0ganEa4juDbfl+ClvOCeCZBM5Lxqqvky5E0XkQt0z3YlJR8Klgq+V8sub9cs3+5Yj1YGK3kO0WjmRD2Qmdr0NvY33++sYWwub233+71zenUZ4roPMUAYQYRQAeQAtQA/0ATkIXzhRuXUdRjOJlyiIroME8n9nS309rrtizPkRWJnQCexd2Vw7NRT7zpu8FVHPxDD5bqzDMUkI1MHTjWxMco1hznAFs9AJMS+m2jJT1rktxnjHCBpg4H0HXS2X2Cd4GoTl4WVKvQm4hbbXm7I5l2XJGhXf163kcaGNtJai6qonErWJhBGBNFEC9cr/m/ue/+339p/8e/sv/jb+y/+7n1i5VxJdWOeTud9sazjac/Pnn65MVWu9tHow9SkBKI7vQBOJJ8EAF0AClADVmRLdfd67b3Oi0QB/Qhzr0h0e/WcjSVuT8Z9c2xG/iiJBm6ngDfFJm7oW/e7r1A9mg4ji1l931biDkJlaaYkEN/OXLwqYEJfczxaffYjQPpxQGdxYNvyhlaVwo9A+v9UgfB8SxYlXDkBqY4sgS2ijyW0mhuJMxLPjJxsY/H3cA6ZFxVwmwyXCj6dxv+z5f9X625f7bm/HLV+nJxdKc8KCU6cngwHOw2D5hnN6RulZM10SmA60ABEAF0ACkSOm1v5wX+YDIGZUAcGp076d7voRy8QCgjl6lgGJa0mF7E32h+3llA2wmHU9uljh1/KgqOoXkJjVHusDLOVgRzABA7FCOa/IFJ9uQPW8rzpgwLs5AKFkteo+jBoBAFsqbOKGinA25OISQxgecGpUquP/6x7/F6ZvF5B3Bn5JT3jMjiDEJVTNPI+y/XvL/7ufc//tL59w+cLxbMpNQzx639ZnOvSecr+GgSqNzOmiJasiREe5lRSzYDWUAZEOcDKId4gB/QpJORNQFrTXuK21FfJXMT+UA2ldyHg3LGlgKRJR368ZgviWy+H1J7GfXw6QGV40HFjcmP2utKkymdfbVcptMbS2xCz5ml67SgxeMzTQlhRqb1UJWoNx8arzMipWe7dPDIJQFSiZvjX1wgPwV+I9JQyQarleD+gv/lsnu/YdcyEzXeHw5brU6nPxxZUzsAUxmiu3wAqAkBHUAKUIP6LQUBZAFlQBzLdvgAHRBFZzhZyyGK63u4stXv7fU6MCxBYhpop8UDdHYc3zDtzEAqibeUSWqWUExUDZdWE58WZnHHEzojqT0UTUfQldnduvfFIq0BTekzkOHySprfGWpWlWkHlKWyt1j0oW0sO/6sKf+0o+x2paElokUALaP6vwTA4kOAmwYqMb2Hx9DBJvVCsF7z7tadatYM3H6v32l3abgcrf/ZtByKEkQAHUAKUAMEAU3YqoIOiAP6gERvFvXbDEs6XmcytfpkmI6nji3LUiphJBO00wTSd2bCsSqBPy2hYYAZPJvJri86bjwILrHx+9QQBPxMAjqxiDoqUyEcuaTGR8AvvWWD9ELDgGm1nA9rls5512YjK77ToQ6V/Z40sS/9KCXcnAdSeuxBsKTSxqycDRaLXjVjK8LEccajyXhsTj3YlmdNDYgAOoAUoAYIAppMXZuzhp8+x0T+FbxFy1E/L+1aCY+L5svQxG06bMUwoDyhPYlyZ2TdDA2tYOga64ZJhDHdspWJTTt4I/H4nRQfjznHOUFqBGVK1YT/PLCvLxEkFPSYuHrYcf/5grda8cF2uJfPD6j7tD0SLYf0z9XUNaWIJnPCsprpSgjrupz1MoYrC47r2hbtWxSdVvWhuo6zAHQAKUANEAQ0AVngy4E4oA9z56LIRzjJl6MALUebnZjOFOoOBYN7kRtHe7qISNuZ+caSyMbsNR23nMVV26f9Fb25lrs4iALt+QPxkgW4zfGhKfQnIqw7WHRnq7cPAn8C0gBbrpgOVyo+KFfKhLBpOyNhqy3t9cTeWKTNVyBnLPJlgz8FfILwQv2m9FBXAknwPM8F7aing/rzWaQPBCMC7S9OBFGIIHgMKAOPzqSj52hJwWs3fquW82FY2hauRGokgXpCFUmGB3b+OkNbgpSBv5KkxATJY2eX+cyjYzc/9wM+YZDeiMMkIVcKQZFCy4lttqTn+zQ0R10XV6JbuJBAWED7StZfKXt3al4lE9hefK8vIj27XZoFRuYlJZhdcyXAo2Bai9S5Ag8PlhxYx08YCc8jeCwXJNWkkwQRDJ7Y02PHGr9y55O0HI2Dh7Ane6NhfzyCcsSNEroOaxC3iyKdCfzhSJwoikgbGgW0DrZHxr1px22XBjQJV1gHtwxUwrSoJAa+VbIUdHXWmwg7XakzIin3qEv86koYWiWph6VMANY1Cr6hhnRO3ZB6U0eW4HpxdpbOFQGFg2bdD9G+k1l7kV3ktCpKNDQNNAFZQGUQpzsa0rSvNzoaT6YcSA/9ts86XqDu4MBlU6k065CJWrBzABllHrYI01eSVMtRehMZls94GiePjhXEVbZ8twmonGAWRyueT4ZLRf/eAu2mDJq1R0JrKMCbYiVMuOwSZuSnZ0GrwJZr5GFeegsFH0bdxI4jPUgMHApwgBzOy69ulAzSA70KVW85gu1BF1HLD/OND6lF8c6ImSSL6dTLtXOtfne/27bs6Zujcyc+aRbSiR9OdzjojUd+GCJZtPqVzgG/mJ2okUPYlXQsl55wAn1oqZ2R1J/wzRXPT+pPGig9yA+UWz4VLhSDcjaICzGTLZmDrHNb7mpw+CBaDptN0u7LpXQAysFvR/MKi9fxSe1cTeuKB7Gj9tD0QOHLlqvO4rxDkE/Th+11roSAGiAIaAKygGYgDugDEsEve1kSDCdqOaSPlmyPLHM8tWBkwgjUNBVBhFN8vpQR49mgHHzNXDadTmVmQnJka62R3B5GHVlR1DnOCpRgPDZTpVk2QROgVBnyRvLNfWaufK4GTJZoFE6R6CyEtMGOH4nPkAzo3nN0zp8WrCgoBEF8Mo0fDMRn+8qLlj52koIE8UtnUglVpm3bEfl1E/D0IF9J4BwBWUAfOHKgj+vTbl+v3fUEyiES3ElQjh2I6eF+kgS/izorL2rHMrQoskyH32bSaVVLebNEZ6w2B9KQZieQR8eLaY4zAw2jQFNAaIMtEd5ADCJOPZbkw+DDJQv6cXCBo/SwnfwExnd8yVNxNQnB42BRD03hYCBtddXOOCnIuUymkMtmQTlIdhTvHAA1QBBmpkqQXZDNpoOH6Dw8ECqKxPA6hUBJWJWI6njRSj4YujIcL7QD52wJjgG34KNz8A/BOllJ90x9r690hlFHFo82Z92ZQZUUzX5ixUgDrWRVXr3dzq0iKDQIPZw3x6M51iLbDYVNvLxksHFJaFq4cN2J2BzIByPdCjK5XKVRq5aL+XQyAZeOVNE5yoVfC4KAJiALG0iD5ggc3yNF96o79wrl2HPJpBxMxgi25yLFKo2h0Rgf7nghBcSfAkWnKgps33w2m0hkp36yPdL3+wrMy+ncvLwIRJV8XJDw/vjHywf4hgDm2+RHxUeWAN8Bzokq0+nK0C407+/ygUzDjrXs+MQWTUcJYrphpLPpVMIwIIRcl5wTyAbuA5rQPGRVQcbsQx6xaV/gXFT0b2i5WGzqOvu99m63PbYtXEnLUpNJWpYqsh3Q6Nrz1hunHG4Ij7OUz+ay+ZiQGU4T2111h85koml4LMrlt4K3FCi3l0VH7jMZdbAwIV1XVqScb7AkoVonU4G2YBnSzGYaOaDjdWYaKEebblx6irjMwmGh3ZzjtAMKM9xIno+YcHawu+NWuCVbrpoEZZBt0AckApXgoBFjDp/zJr9nU9c96PcOBj3Loc1OoIigfHEvJBRFeOza84Irulw2Xcjnk6l8KGRaI2Orozb70sAU4O7Tg1i1zXEGoPQg67AXqPMEAsEm1wu0oR37+ZIRPQTGbUid8p2ReDCgHRnQmCZUviNDtJcmJfSiROotIOYLtGG7LsO/DcS4a9vWxASsqe3w/b+iqB+OKPlstBk0SSdohTg0nuXaB4MuqARCHc/hG1qO+lLd7mjYZRvFgnIJXU8atFEs7kjlc47EHQfuA7cSTQ3cuWI+Xy2XkqnCwE5udtQXB/Jul20Cx8xLlNecdR8KVBJkHfJNXSbwjeE+0YZ2IarwCsbB6P7MQuEm5cAUd7rSHpvQDM4XaJYjbdVMi2XZ3MGLEam3A0/BszKJMJ/ysvpUDIfd3sHO3t5+u9MfjvlBWQCZVWcCWW3UPSEyXykB2w3EIR4NB90R8eg4aV715SjQYjbLsRH8MIAWhnmqKkwPX4LsowZg+GZSiXKxkMuVYmKuP029aGvPmvJ+Txya8LajRvoSHn6bgTp2/fhoyrqjwjisSlWiYQO+PvUKgATguWg34ZzvdqTtNk1/wfeZxKycofONYVjSHrI89qWCSQ4ol03MKlm/kbeLifHMbQ8HzVb7oN3tmpblsQ2IovhnAxv6Ak1UNu0Lgu2zrYMs2yYtSuUR4U3DkhcCYhzGAfcJh6bCxYFnksboVLVcyFZLpUymHMTzm53ED1vq4z1ppyOOLYFtvEsN1Zx1pwEvIqi4qRtvD9jeXkFckWi9pq6QO0cRUPDnE7D3IpjFpw5tdvR0X/5pV944kIemmNFnjXxQyweFVAAO8KReakJIxBDYwGA2QZNg7jecO5VJVu0FTqvd2ds/OOgPaPNJ3j9/HiA3TETpL33mPIuyx75heNOwpI29aDCBpYB8TL7zQuwSx09lSYK7WMrnK+VKKlOxw/zBKP20qT/eVTZb0kFfgLqzaU0dZeAwQ3OcAKryQ3NuaApNcp9Eie1qnKFh6BCKJYp6acADQHLTjh8Mhc229Gxf2u6IphPXlFktT0fDldJBUp/RYXdXBZQJ1Luu8PVE3lrFXshPMtrAs7uDYac37I8mpuf5UeyzgpUsbbNHrGH9VCARqAQuHVehrxqWbFcvP/Adl5Y0CEJckkSagkabC0VxLhZ4IoCbq7KSzaSWG5XlhYVcvu7Fiy/a6a839K+fKz9syVstqTuiwQO2wjcSrDleAy8WOEvwgWEdtGDR9cSBKSS1WTVLR+mndH44JlX/SxG4UCANXMF2hqTfftyWnzbl3kRI6iCbf6fmrZTpQCWm4o7pgEsGF3iUDFR9ORMsl/37C95q2U4qI88e9Ab97mBkuy5XM0xNnRG4FGSh4XCJHDHP9+HIgVC4M+Scx3mNcqHn06STyXRqu7S7L0w+BNimSAddc4ysFwVGuTiaBV1TC7lsrVyqVmrpbN2Nl9qT3PN2+qdd46ddDTXH92O0HJoJjnTMWXcEFAXxjZUINMxkGt/vi7tdqTcWgzCWT4W1HG1fSTths5koF1+Lx4AnonHEo+G/7XQlKFsxHqvmgtWKt1jyyhk/obItj668/vBEWZwl2TZECwW/nnfT2jQ+m0wm49HYdJzz7eJMuoMkGWThrIGisz3HtIlKoBXIxSO+Qjk8Elxn+y+MEFWWxKROMzVBBiF+rtNS3w2WWkouZ93KQm11aalcXpL0RscqPT7Iff0i8fsnGjTe411yThz3kx614+x6LdAyMNYqQtzbQ/HJnvzigPaQJHMu5zcKdLiUzDZiuOzGKghoVKBv0kEI8N/gRJWzIfTbnZpbAd80WquKaJfTgL8L/HFxGi2g9YTFlJ9LuJoEPTQ1rSltnH6O0QJchmtBE7YpgwHiQNGBRKDSmB9FcsjnNykHFWeNrMnUtWGSJnSNdjtRlTgdv3iJJcQpBxMW/C7mc7VKuVFrlEqLWnLBF2t9p7zdzz/aS/64oz1vys0+rXE+6sn81MCF9Xht4D2Um+3SihgoN5Bt4wCmuKBIdFp3Le+XMrRw7tyT0t8D3JvfHkkLZ3ylf5wODddJsRTTIW1YKocXM4nprIjHZpJIKy2g7hJqoEp+GLDZkIfTIY9y8aHAxaAJyMJZA/pYrjM0TRCKbWt5MuUCMG1iWxN76vgerNLXDEsginoJwM2RaNaBqeSzmaVG9e7q8mfra0uL65n8qic0tvr577eTX7/QftyRu2MaVEVqeBv/ieAoo5xyPKAqYWlDuXXH4mZL/n4T3q+y3ZEcP17J+qtVD5TL0ApxNGrRJZcKKDFdJoGGXqU9jmQagpdF6sDgNYXnX3Ya3g2kArRHqtAcwNREqcDXAt8Qzpwyzo5XDEt2ziNjkwVa4fY85iuUg48HtkMJOkR5GNxscjQtIZBYYV1+ObEMI63QrLlMulIqLNSqC/WFanUxk1uIy9W+nX/aNJ7sSZ1xtCPip8M3lA1amSlstglZ17AeDwY0hao5oIGvjZYMYxLhWVPG9yhHOG+LJX+55BXYpujcnLsCQJfCmk1ptI8lzEgk3PXjtkfrj0mko1gfF+AG8R/EO6ZykbTzNQWgXIwOnQNlqNNREEAiUIkvKQC5eKzXuk9mfhhC0UIJ4nfWqQH5F9h8ZtbBdMmgTLNk4D0ZmZqaz6TrleLaUmN9ZWlxYdFIVQ5GiecHUnsomA6VEI3X8YtvNSAfweHMqY0D2hMSqux7CvK3G8rvnyn/9kT97WP1201lryei8hp5/17DvVunVeEw5yQ2tfIKahBg3fFhygizSaI6mNY3kWy0FLQmnZ2s+rFxmAQmbNBMNPGS4zwtOJUubiXQ2jmawBmnARlQCYQCrbhUA69SjmtY1qOJjzwtHDzCVQIPRYMBIzOdMIq5LDRetVJKpfKmq8GCmthUf5GWuwaVeNlAhSC/A0vY60lQZQ+3FbDu0Y78eFfBx6f78mZbgsabunFdmVWytDH4es2v54MsHUKAUorq+wqAGpFpQSodZAdFh0fD8YZORjBtAQ4e8vJxaww0g+uL8nSge2mZPKMI0y28pM5TWJwvnDj4CCoRoUiHnUQ5fElkPKQjLmFF83GEmiWEvDs8HNwzDC2fTWfSSUGU4br4AdoPivZxK+8KwJs7FIPtxaArNtrij7vywy358Z78vClvHEi7Xak7ER0/Zmh0XP0Xy+4v1twHS+5yiU66gROFGzCT59JBwspkh4+AFVNBkZ1BDZqBb2wGn+CQO0DSePUVhyfyh0JyYOiaNu3LMHVRQCIEjEafaSzt/Omi50T/GSIxPuTx61oOjETAezz8UNWePxFnBGcd3iAV9I/lhhahMBOcJ+swI7ccyCYcudFU6I6E9kDoTQQIDb4nfaLNcgnaeX+pBM3mwZhcr9IeyfDl4FPRxKErBlNiqkRnOBbTpOhkkXZr7ozZmQQe03K8Lq8Q9ECa3c3t8ziKEUZB35QdX5UVzWArQskajKKfC6AM5w7Ig4+cUydrOXDRDwIECDqiM97ToVbRzx8J1EDMZvBA+8PxaDyKz1y4CppM3U2UMmTkU6AdW+5lu9Q8Q8nDVqxmA5iODxbdr1bdX99x/vyO82frzs+W3NWKX84G4CGbaBKpnSvD0dMkkcYGCinaZQjOJOw38G1s065eZJ5coaELQIQR4PYjfTAmB3T2nbTZVrqm7s0SyUQ6m6bzvpl+uQBpx01AHNAHN4Tock6RomN4lXJh6LLeFUY5AcpWpjP4PzLlIDVIsGU73f4IlNMkB81n2qCNPaDrXrYetxdUAUyrQ8NLLKDFySRCsA4Eg1q7W/PuVP2Vss9mmQSGSptqHRkCHwWiQBWU0kM4kwkVlhUZxgieT63AVSaMnsUbLDbvdK8rbrTk5wfq/iDhhhlVz2UzWTgsqhJtOnR+gDIgjizR+d4QTxDK8aLZZMArzyDJdmzaCWxGe/zRFkOyTMrxipvKY0DqwX/P80xr2uoNxpNhWrdrOQ9OQkonq4lmXX4CnAN/oNVT2ixjzKDBNIVYB4GGPdnIQ635uVQAyeYHfaBAmGnwcQoGD+XyAjUL81JXZqpCi4bwHaQO3LtKcH2BZ7IzLqHcxO835W82lMf7RsdMq3qxWCiX8vlcOglhZ1cg8edLIhtbxt1AH5AITCNO2XSkFv/9Fcp5gT+yzJE18cNAEgWYt2y/sY/WVqK8EGAGQ8WNxpPBcOS740LS4R1xkDlqDViB3kSgWFG0R+HdpYwIikyb0sE1ghLj49poQw2VJisnNJQGzeei+SUs/jUpFqpBdp4jwJN0lQkDd+AAT2yhNRA3W+LjXenHHeWnPX2rm554eUkt5/PVSrGUy2QMNlmEXXIBqQNloDNVFapOAJXGjFN0tgf/lf/hgAbsjgbd0dD3fViibBCdNmO5sjJ6A+SGItGjsdkfDqfTsRSzqhkXlKOpemyB40UU0UcAb02QBagCBMoLDc6ekBmeQVrXLDHKJUC5UBBCxydL6Uhp4C/Z2EyznXCXKwbjWDgjtxNCj4D39PXV2rp+ELds4aAv/rAl/9tj9Z9+Un73TH/WSo/cYjKz0KgvLTYatXIxmTDgQ3F7KrryfIAPB89QU1RJEkGl3mgIToFc/NdXKAeLs8OWjnu+D0tUP5wQHf185aCGPB6Hap5Y04lpBp6lyTaMqEo2hGV1pbV30UDlwtCw2CbKCNHyCJCOUfHNgMzilZRhfBbA0g5QWdQTAKliTIvU/RWT7XgKjwekEymB2zZlGbRcqioYxqrEd/W6inSihNEkdcbiZlv5aVf/aTe52c31pqVQqiUyjXJ5oVaplwuFTDp1gV4cB+4GvoE+siiBSqTGhgPXc6Nf+R8Ox/Pag35nAMp50HK6RpSj1FwQ+z8cVIFBOJvaru3QWf5Jzatk/UKahpvgxX2sZJ0NPLUklOz91I23huJ2R9xu09QtsI6rLCg0HqD6eMB7XOcFsJHiAzM+siDHMduF9qCGnMqBLrzSFuiQXa+kkycVVhE3jKi7Yip0x9SmSEIsqdIWQzrtd4L8X2JqkTDWosUnUzow/em++qSZ2B/lA7Geza+sLN25u7q+urgA/ZZK0r6xMKUuUMKhKqGlQBzQByQClaDG2sM+yMUjvEI5MHJoTsiXCwLWfUK42AbgQ0G1M6Mjz33fi8d9TfbTxmHHCUrpwgrqvOBNO40Z8qPoT5Io/h0qF9qpNxa2OnAt5O82aN7Ww23lyZ70vClutISdLk3UGJq04ZLtClNHGFlCeyjsUlcbrUBjA1x0AjAC3xmS78t0laRDLsKQPCXwCgmANkOm8BEpQRPAV6l2x9SU8AMcNWUG9xsVx/uZScIvs+5wbz8gIwIJ2O+rAyvpxwvpTKNWXVqoNxrw4PK5VCqhqNEmWhcLcJhzBzeHWwROIZzsy9FKAs+ZutRjCabRdGZJEuD/flSgeijEWIMqzmSJnB9ueF8TxoFgaOBlljbqw6AOeureeA38Gwjl0BKe7Ml/eKr8tx+1f/xB/68Pjf/6UPsv3yr/+RvpH76V/+VH8JBmljT7fO6ytN2m6SZfP1P++Ez5YUttDpS+KbdHMn5CHKgRGJm8KE6k+sWCPwKmrOuT0Ui7U7LZ1XgztgTHpRUe0MBDU9zq0FFyrQGd7pKmI6/otH4NWo71Xl5q3eEBzG6n5I2mqiClctnC8kJjdbFRLRWzmRQbhWPqljlwF5sYUIYNsNEgAdwiEArh5JUEeDoUHULIvAo+7ewKavGUoKLh9KNSQuWzb88B3AC5eyVEv5wKR5cjOY5LU0Ogu/oTgc4rZXu8o0q5xuMB79H8m3a8ORB/2lUe7iS2e9mWWexOyweT8ka38Pgg/2g/+3A39f2W8e2m9u2G8u0LGeEbvNnUHu0ldgfZiZ+X1aKqF7xZqm/puz1lr0tntUHQeam8F0fJPjNoAgdTYmgX0BYgnd+8oGbi4bb8dB+6mtqLZ/vS0z15t4dmPgZ7spwJEGjzFdbXegVAaYB1pHtpnzpZ0/RMKkUDcGxTVhqnvrR04MYgDugDEoFKIBTMNJp/wvAq5ZBOsJKEmn/Ba+ZKSuitQLKjydWQV88XbCdORwHyNQTnSBquRSDNeeiNRPSIfn8PqFwiT4YcKrZWTfxxW3q0I+33xcmUHDPeFYn7Ixqadrz3glhnJL04UB5uqZvtlCDXCsXlcnU9V1wX9RUntjj0GnvDyve7mX95ZPyf32j/2x+V/+Nr5R9/0L5+kdju5+D6I/7ayvry4rKeqJheZpM2IJRaQ4lv+8kz9Q4c5RqJf3fMN3F0c9C7PxafNeXfPlaRyP/vn9T//Y/a//5H9T/9SfuHb7X/+r363x5q//ZY+2FL6YyEFO164i2XyQnXlciHO2XrcGaw2iEjX5GoFvikKy7WlAmWjajhvhTwkmJ55fOW3zGtmeh2pER48XxUIC3gm6bK+BfGFMuRumM6iS4ImAKJYn0YuOjgWuQT0gOvA/KKwDoAY9GA5TvByzOcsX11RsJmG1oLjb369XPt6+cq2vtHuxIYCHMLHjwMMO7hgJn4uN0RQbnm0HDCXDZXW6gvL9aXG/XVcmUtX1zP5Na05HIoLZhhvefUOtNa166NvJonNGRjIV+AK7K8trS0vLBQLFRFpdCzknt9rTWg/a2Rlyh9J4GSfFhiSDmf6Hz0zemBQuMdP5st+fE+9bnvj0ptq9I0K1v94uODzPc7iW82aE9EVJMkxhoFWtZQy9FQKqxudgt2o0sGsgayqUqoSKhUP2CnE18mzd4AK2A8jwhFf/i3MfHv//7vo7ex2Far+d++/9NOpwUzNJ/NQBDwykzSj9Y3iAYJReV5rmlNm+2h500zug9DJZ8OE/qMiU4U85QgITu096gPcCrAs+qzvgqakXPYBfI24Gm4FvoqBmeGKbcnu9L3W7Cs1B92oHC07Y683xcOhnFwAL4Eio5NTwflYo5PXSBfP5ef7OtjN5vJVj9bW11eqJcKuUIum89mC/k83PpcJptOptPpbDqdz2RKuVypWKyUy7V6tbZQq1XLJcRJGDp0P5pu03JmgZvU/IQWpAyax4xEImvHgSJiWSY1jh+REjRYaHUpp6wv9JS0w01wKzQf8B5hND5p6tv9pBcvlEr1YrGaShUEOTlxpN4k3hrNbJeGEFfK3s+W6aDwYpp2guAJu2xZonTSTBdqSdEgDkx5YKtIW6mQTyUTikwj1JfEPapp1s0Aoe0PRlu7+/0hjXIvFCt/++Uvlyo1xHkH5dLLjRpeKYEfaTScpZ8aCRSh7bid/sh1bDHuqbIPXzxJhwNS+bKY7IKTgF94tKPIuB9MU7j+7SHNANpss72Ex4JDWiIuM1OEIrPLXwP/HirCcuCSCc+b0g9b6tOm0RxlRk7OneX8WXLqyaYjTaZkXlpODM4biD2g7XcEGGPwfFrjtGqUq5XG+vJCpVRIGnQOu6HrCQTDoE+6kTRSqVQmk85CFYKPnI2gZZpOmdDhnaPFdl1/MDYD3zYUJ6l6uWTIxZpn8wjRxzh1Kg5NWosAHQX3jzkXYG7UAL0D/J4I0NgjK77TkX7YVra6CcvPJ5K0D2K1XEVSVS0RzhQnkCwbpQTKBfWct85UXEKjGTO40xUIEuWFRIbc5vZQ6Jly39QEKV0uFuDOwWISRTrdKop9oWASC8qRVgXZtnb3+sPR6Sl3XMt9xAkoJOJwdv0gHJuW7dgT056FXikdS+kzVYaxfjRJlvh5HPhEgbXuAhMsBLAFBlhvLGy0yN3/43P5G/j9O+To2y7po6ROa72gAZhOeAmSF+g31oJCdpt98bsXMpTbjztGx8oZyXqx1KhX68V8QZINL1TQ2O/3Ytvt2GZbaPalrZb0eFd6tCe/aGmBkFuoLy1T71khmYC+4qCJQvDqZVnWVTWRMNKpRDaVhMOfSSXRPNNGa+xgazSBEBhQznGdwWji+5YqTROqW4Dm105IOUoAL0EY609EaKefdpBxOiEAhi6KRZNpoQ1dwaLRf37ZIZAwXoZ4O7GF7bb4aFf+fkvtWpl0urpQr68vLTYqpVw2DYFGmnVNQ5WIQijF3YTqVZlJCS8ORubp5zPjiey5VCwfCn4JLCBoObSqnbHSM3VBzlRKJbRYKEQRbeoVaLkh13I3jXIoPeRBlKRZSPPRHLTro6nruRrN3+VTpVg0ApU14xXjGPsGQDWj9GEOuR4NYYFsYNfzA7hb6tN9bbOTbA4TPdNwfAXxVZnWnsFwZdvj0OVH4FUPxqIiwTfILpy3F63kyCuoRrVeW4ThB6svm8mAL4KogXW4p+mqE1sxHdS62h5rQzsJvuXytTWIabUMAQWJeNmyLNAEN8Y6SVUUCAefc4f3tJuGSBVB+aKRUlTrzHa84dh0XSs+m2qyC+ONtveRZtKxlPNigVaHNbjZln/YhpelbrTV7li22eQV5BTxycgUXs6HpKI7LE+8RRky/SbsdsSHW9LjfW2vn4rJpXqtsdio1ytFOpaeHdsLvjENHEND73m2JDjZhJ9Q+ZRrdmd6ORn8caxxjHQ1KxL2JUvGKYFLQCjUOPyFrbZ0MNSGTkrV8tQuZNJotkRhTrl3gmcDooaUIDO9kTmcOP1JMDLJ90JloPmE3EAYaWELbSZFDSpv7CErkCo4UVOHVkmhaYdb//Vz6ZsXNJe8NUrPhLys5VQtrSmqEA9VCU0yBJdaZdzzOFCSoK7tCfs98dsNsg9hT1pBoVxaWllaXltaqJfLmUwqnUxmMylULVQAPhlGSpITbqjagR4KKSNZbNSXVpcWl+o1xKGpD6RY6N9xIL/Ru5egGCQn7CcWndYQjs2p69pwdWXRKaT8lB6wlFM8isIkFUU3mAiPdqXvttTvtoyNjjG0E6Op0hrCzqR7orgMdWaoMTbmSdcRmNDTR7jTbBr+xoH0/ab8u6fqRicZl0ulYn1tealeKUP/QvfSFWxbRNrVgHzX2ci00TjCEVDEIGPQ/UGnE3LGgO9ZGxrxn32M01pkfETDengVKhQJfttNOHhNwRJpDaSfdpW9QcKL59Pp0kKtkkun0SKcVLwXA5LUW0M5kA4KAR8t24VrPp7OJtOZ68+guGCy0+wHl1pil808tFzytWAFQVCgkdA2s35C6fmB8vxAe94yWpOMHeYVHeZ9LZct6lpCloTAcxTRzSc96qEhq/VlppkE4M602w805DcbykY7OQ3yyVRtZREKCw19AV6WyjQS2ntd13Q4ZPDL9ISmJUTJUDX4ZrliobxYr9cqpXwmA+sRuYoe8Cre9v1xII7n+RPLsW3Lnk5kwSpnPFIppOjodxaHGAVD+qAvfk97NxjNcdadwQErykoaDiebNTZD4A+EdqLOFTbbE1eHMA18gdaY9WhI4Mdt5dGevt1L+UKxXG4s1hGq1HCAKOx6JIkN5RIgc+OJ7ThOGLiS4OeSswRRmuj0mizRk/CfndSDGqQO5KkwssTxlE4yQD2iQj2f9bKyFhaRWWJPAP3EfoWP0KfZlfKPO2rHzKh6qVgo1SulTCqBtCHmXMudCqhONKIwtABQa2TN9rrB82aI1nevSzUEy6dvxrpj6sJuDqDTaKz2uw3562fyH55J324qzw60g3HKCQt6ElbgwsrSIgy8cqEAwy02C1zbkuNWIeVmDT+TiHr/AF6LqCkI35M9WgDyaC8x8Qvl8tLy0vLyQqNUyNFsBkgTA0qcdDJcMp0O+INQFvPZarmIKq+Vi0f9Zsw+PCNQr1ysqQGyrak1VESzmnXyST+twzzmcUhv+IEwtmBf0ZD63jAtqWWw5d7aSq1cEiXYlrFm1z/o+yOLJnCCnHD5wDfKMZ2vTT1+z5vS758pf3gKDYnSS8t6CUV3d211qVHLsTnBKCZkmQqLCRz+wuIIgtkU2tdD8mzoY6blqHfn0I6OAPnEFSg58HwyFboTMiK26XAsZadLc2vaQ5qlCeIhLrQn08MnqDlKMcsv+wU2MFpY8h0e7RmmnyuXqrVKpVLMG7qBny+JbwArgNtCOeQEyQDlVEi3rMTiUjCTTYeOfjZdzbSViS32JkJrKO33pZ2uzIKy2YG3ltgbJjtm2vSzoZBDg5fNw+mqL8ARqVTKhTw8EKiL6dQyJwM5ZpbSdj5FvX+gHM81r04Emqi1L75oac1RSlDKy4uwq+qlInXZv9Z28qSCV0gslB4ipJMJ2Jwp6gTRUKTIDo95NrDSgL0XmpZtWpOJ2VeFcS1rw7ZMJ15SThRp9jNo86Il/7SrjRy4kfVGrbGySDUrinIwAyFn4yksBTRhZBeMpkTRoQlLklxWKLefdtUftrWdXtIK8qpRqVcbaGWWGtVCLqvyPYVZxo9yxJ4rsN4d33XdsWnFQidjeDB603wY4zDriIm3INvUEWjKf0vC457uKy8OlK22uttTmgN5f0AT37pjVDSaGE45diGzO17x29lIKZoJuOubLfnhlvrswOhYaUUvLTVgh1DfCdrWy+MbQAm5TVoOQH5kiU5Az6aTtOFXKp1KpTUt6YbKwSC21RE2O8qLlgpWbLS1ra7eniSdWZYt/q3Xqwso+pXFxfXlRbTQZArSRHIZYjEcTUbjgTkhwa1knWLay6Ve1XKsgodWfLMltEbaNMil0pXVxcVKqchWN5In82ZdHmcgt7d4lRz/6Wzg93FdfzQB4UaTSVcVRvWcXUxDPx9Sjm3ZAP2w0xU32mh9EoFYbNQWa1ViC8ifNHQENArQH91xsN+b7XalrZa404lvHIBs4o/b5LI+aVIxSmpxsbF0d3Xl7goKr5xJJhVJonJhGeGZ4sB7Ehg248L1PCRuFk5Tup3W3XxqZmg8fhRQJEghjJSftuElKn98rv2wrT9t6rt9fX+g7Q/Una4KS36rDY0nTOwYPFUdBiq8d7bRMgLKHs0d8x5p7QIMnIfbMnz1bzZUtIyKQafKrC01ysU8zCOWznOV/LtBtfI+yp3dtrl6ICfID5qAZAJOWH6pXrsDCVhbX11eq9XW0rlVJbEq6mtxbU3Q1vBGMlaN9GqhuFqvryLO3bW1OysrsCThgVRhC6ZT8LhIV7AtdT3Pjc08UQgUKYQvRD4DSjB68iHI1YGIURqgbHG5ptB6wtejMSC1HHjPa4Lj6MsLAE8iezxSFVLXAnUZHQcMxalD69b8UBYlLQlNm0yy7lAVbVa9UkaBrCytVioricyyLy4MnNrOoPSsnX/czD3vFA7Mihuvp7NLjfrq2vLK+tJCo1ouZDMgKjeMT8wJigRtGRtsNCRJD2PK1CU1BcMV/iGllcqEDgyBMdnsgW/S91va02Z6f1iwwkZMWZYTK1p6VUut4c1MWRoHtY1u9vst44/P1a+fw2KUt9tkc8Ku6Y9ppPGgT52T4O2fnoO36sPdRNvKxuRiqVhD65rPsXXf1BDwJuJj4oZpOQ6eGDh2hqbBL8plUmAQJGG5UaV9nZfr68uNdbxZauDjykJtoVapwWPL0TgyeIIcQfRR52EYer4/nlitTnc06vpON62Nl8puJefD92BDt4SoPY6T6bXVETtjzfRSspotF2jBFe8w4DGvDJy9rkdabjQZjsc9OT6qZpxiykPKaf0uSzZ8JJpF3Y83h+rByBDkfL1ay2ez1FFOnif1dsDhzKZS8HNQRKV8LpVMCaI+iydmYkrV86VSbXlx8f76KpQbHwyAbUalx2vhJPnFr0KcZtA7nm+aZm84mPnjlGplDbecmSU1WniFgFtYDnXM/Lgj/+4J3OykPStmc427q6v37+Bxi3eWF9aWG6jTRoUWblu23x0FW63ZVivWHdG5eaZD4/Iwm/f7IpxV6OR/e0yLLR7vaUM3nc7UFhtk0SxUy6gmmfW9XbYYs2q5RVqOI9ISzGGAm5RJJYr5LMzEtcXGZ6tL91YX8crC4t3VRVAOXgfjWwZmJA3T0hIp1jzD8mE76XrsCEvPd4S4qyo+eflsexz+uNfANAoQyRul5PAdvblq4KE8AQioaaSCeVbsNwDfhGxCPQLnAvXgM63M0ytJYtIwUIDLC9XPVlBoyzAcVpbXYX0vLKwvLa6vLa/ewWfQrlaGVkSB43p2OYFu8XbA2OMBj4Zyg8/G+maiMoQdOLHJ6IUjsDtITvx8Kl1bqC+tryx/tgYLdvHOygJYhzf315fv0sS45VRmwQpJCf+4l/76ReJ3T41/YwFvEP60mXzczB5MSr5YS2cXFxrLcCJqlXI2k1ZgUh5V3cfGzaMcBxOvWcBOhYWxR8szZBh7Cuy9l1BkRaaBIsga4lBkhuOygrek6+g2viR6muIZWqAp4fv01nWpv7eCJZCsTdbpj1cann6VKbwMkX28lwR2zFghu7JY//L++p9/9flf/vKLP/vy/j3YDJUS7x9i7OV3oFu8twiieBx4xz+QyUA/eLSzZXy7I8Bhm0m5fLG2trJyZ2WR+dhJTdNo9J92yFfhr8M4/OrB3T//6ouvHnxeq61aQfnxQfafH2f/z++y//n77D/+mPnts9Szdi6Ua/X62i+++OIvvvrZl/dxsxquxU3o+ccT81FxUykHoAghAFxiAMgEWXjslb+J/rJWlkqcqTUOfgmTA/pEP8RCSYQXF6oS7S4skLa4YXiTA5xvfsDPnaVyOIzE/7wsCrRKJN+alk4lSrAaygWYc9VSHpotYRiRKU7Rj8rudKDCJf8SrgkZk8xEx8NxE3IyXRqjNx1FUlKZTK5cLEDfgt4gGzfXOWDKwkJpVEpry4t311bWltfKldVkdgW+ekylAO9dTqymcitg4+ryKovTQBYyKRrDgKLFI69Pdd5gyh2BSwJwxKgTwPj1JpgAkBzA2oJMwOTEKxeOGwNkjIkyC5RLniNqRaLzLgQvEFmjxKK8mrWofFjpof2Cvue2ALwRBnxHfUaE6IpTgD2C2MYCjAxRDGWJTioH9/AjvmV2JpmasHYNTU8ZBmx+rpHYI19WJhKBC2Ac5tKppXr1wWdrf/GLL/673/zy7/7qz/77v44C3v+7P//Fr7/8/P76SqNSBtkkkeYqcbyl8j8ObgPlOKLSfR1Uu+8Aq40oCg3y3Cy+kf6gtOI/vYvTh+OJh6yCb7Yrer5EnYjRpt2vsw6gcjgE414UXiKKeFqwG/JAb+Ebw4jAK5kPrDkg3cvULwoeag2MAt8O/cxXQPSLoTUUVEVJJUkJL9Ur60uNu6sLcNrvUuB+e512WcjBuzdopsHLzuEPTfvl4vZQ7sxgwkEvTAVEUszDDQFSSolnijpiHUk1iTVtRmLaouPCNqT92pjFRpR7k3UXDibsvGBBOeIboxwlF+rXo7OmBD8Qwxmbx3l0zRvgLQTozzUu3oOccNWRHZpbh1cWQEjocdyAa2dWp9cRnzTl0I77fuB79B9vxTgdfQjbkqr48iXy/GAyTWCJPfzEPnARJl8ugHALQSiIcNag5SIldwXZo/SwNNELHknNQTQhi2m5kBQdEkbT46h3k//yVpDC4oDUMjcdKvt4YHYz3YPrZn7VNcSnTbkgdFyaBIiXMHBg+ahs3i2zbrj83g58/KwQ7Y6lAm9Z1w59CUOTg9qJ9zUFjE0RyAA+Fo4QRb2ueAflkPujcDsBQ4Uo59ieO42FjibRZgGyxNy5KMpNBRc8KJbDbQiDcEYaHVlmUnklcomH8MDfHwNSAL6BdbAwScBAOKio6Mf3gzHrBEQ/f3xw1vDwOt6p5U5fBlcO3i6eB7gJHAPb8aaO7ftTMe4kNZ9Wmku0JxfyfiQtNxTIoSTGVCVMaIFCG3U7tuN48HKIdBEnLwsvyy7685r04el8AION3VN1EOOuxN69OrwlM69Sjut2Lo/XW954q8YsCm5WkBzxj28LPA4Hf4cm3/V8j87+ciTBTahBSgtV2ts0esrNBTGKJnzRtDVNAeVANM9jRwsi75dat0eShhJm6WCPo2/x/6UY8h95QpjEMc7dJlDeeG8Wzx//9lXKEd2iwRv2mcrrSsES9x4gGnGGHQZLPVN+4PFA5Hl/INBlJHtkbNGbQIj5iuglNdrbFDJ6NHZ0k0ElhYzw8X1JCqhbgbONEYAq+RKBBLBa4o0bZxYXqleB7076+qaDNSeHuaZeHRr9iDL6KuXYPH0ERDoU62jDzasBq50oAGAF+EGT/F3XcVzmd7lT2zGt6Wg86Q+G3V6/1e0ddLrNdme/3W62EDrs9YSwj58Qp91td3tdXIxbmCbuhvvPZj6JpoxAzg+TmGsNJqkk2STeb4gtL0JAYLvish1iSAKiYqUKPaxT9pZ9+zqiu3xoYPcDz8A2asxYy4YvYKeT0L29YA9/YRnieD1bNwTgDvNZqEXni5UlSTkccgReoZwoiLqs6rQLCM0E5yoBb6KfLxpRyb4EfUm1xciG2gIZLHs6Nq3hmGbLD0eTwWjUGwxane7OfvPF9s6Tja1Hz178+OTZD4+efP/oyXfvDIjw/aOnD588xSXPN7e298HBHu5s2w5KB6JyNA7+zpp+Ka9MKK5IKqISehXUfEa/nwz8zDIFyr2SUp4HTq03EVXBmQJJGjEthPng0pIoLwx8UI6NAxxLQ1SER39fySHyRVl7Ha9k4RoiSiZSSSsJ2EEDITIugFAIIBeP9srindag93DrRXvYR3npulotFTMp2rlJYvv8RJHOAZTYUeDgFU++FmM402Pw8kmVWbY9mpg9qLLBADTrDYf90Zg+9gftHmk2EA/6Cu8ROr0BAmKygEtOCHSTwbA/HEG/QcFNzCne9AYj0xz53jCjT5eKXjlDx/rIEvWkHWWYVzYkhk/D7Yy1iZuS1Vy5WErTSk0aXUbki5KJ46X05v1YieGV/vIdvsbjAVuiOm7k7VLqlSWq4Jvl0F6OraHcGukzIVPMFxOGAYGmAvd8sIKC66HkHbw6Lg2YOACvCBbswzfvDbBF6A39obpDlQ36o1FXjo+r2Wkl65UyswTbadPz42Pa15XW75ueIatZw0hlUrSQj7V4TCAY/wkssyTKyBT7+ShcN1BiYzE0NNAT7V4figGllzGSd+qLv/7si1qhiF/ZpO5D/LD5/P/1j//pXx5+u909SCT0X35x/87KMohnGAYvgSjeWXG8jKgpZaDWkeCjmq0pUggBAPvgo/kwIFFt44mF6sRHnlqm/Yic1IgyPQyVCOCnd6ePPT0uCoIoiYosaYqKxtTzoQGclDK+UzH/9nPrwaJby9Hx9j47KpGDc0mMz3Y6wj/9KD/cTTcndT21+rP7ny/UqgYtwBPJqGLPP3chvS5JuB/uzDN4KIVM4OJxlMxOs7N/sN1pPc0oe79eG9xvTBeLM7QaFEegddOdkfDtC+mbTeObrZwnLHx25161VNZ1BYYOKzbSSBH4/dkzyAeL5Iel4JRgfOA5QJX10LoNu6NBM6t1vloaPVic3q37hVSIwpxM4/u0Uk797WP9YFIw0sul4sLyQj2fyyiyjDpiNKNbscJntcZ3vX61eM5d2BcGKjRWR0gjxLjd7T7b3P7Tw0eWiRop/9XnP/9f/v3/8GBlHTFfodzTve3/43f//M8Pv/1h81lcEr68d+fuCsqhlkomqGYOY1KmkXf+huHNnB8vGPoVj3kpMfQGzAFpQBv4UkQezwPdIu8qIl1gTaeD0dg0LTS9+Ih7oiaQL2a6MHBBYVnlz3o3cAeqNlZ/NF8hLkKbJdSgnHE/X3D+9nP7wYJbAeWUt1CuK/zLT/LDnfTOoKIklu7fvVevVJI0813iLfE7U0Hy8ibYJa9f9rJg2WoJZJQ3LigE4gYrR/wKRd1s96Hyx8OtotH6izvD+wv2QoGOccPvnHLdsfDDlvTthvGHF5mxX65XF7OZnErnhtLEKFaOVLdkybNb073ZK+9s+VAcpdyl3cemnjOOB4N6ZvSrNfPzBXul4mcTnHK0V/yPO8q/PtL2hjlRq2YylXqVbU9CywiY1UCBVvihpmgXGTST1MsA4tH9edKoNhmIjhT9MAEnlvU5wavqUIwPK4FkEoCKgDijgvClZU27/f7W3v5PzzfiQeyLpbW/evDz/8ef/82dxiLiv0K57Vbzn3745p8RfvzWDt3PaS3w8uriQjqV5LqEIkWTc0gMj7J17G2E47fFe6SPdS2SgQt9heoFiyamNbEs07KgxaC00DaAXuZ0CnXnscchbkQ+CMXLG0b35n+ib4897j04Siv+zPCfjj5bKAQ/W/L++nP7fsMtZQJNgZSfQLm9nvjbR/L328nn7UJMqa0urVZKpSSbRPu2FOBLehwThqjcOKJmPKq/KNobwC/IPZogGyDLLSoPzo3p1O0PJ/Z0GPO7i/nBX342ebDg1Au0gSzuSHufiLPBhM6y+2ZD++3j5P4orepZWTFoCSG5+FSwDMQ6dk/2n/GNJ+ywfD8YuB6VqEleMencrTp/cXd6f8Gt5v2UThOZRxadXPnDNlFus5N0wrSsptmEZB3EgqWOO6CsUGJozjRVMXQ9BbtLVdminpc2P95LIpgo0lUCLYxklXVcOE8s1w9C9DRWHlGXHiST6gGZpO+p9CDBpBvIHAtQVVAe7X5/u3mQVhN/ef9nf/3g53/zs18ulau4zyuU2+91vn7yE1j3n//0u/50vL5IR+CtLDRSySSqmnpgqCBoTjfLGwcJE2t66C/dhe7IUseSw1+43MDIhw5D4pBaEAsqDRwD8UixQd3BsGR2JREOrQW/FbsDvw8HL8Lo2RzszemLlt+T31KIxfLJ2Xo1+HLZ+8t7zp2al00EioySRcnw6HR7BFBuvy/+/on67abx016KbRpbzWayCYMWU+J+UexjOPoKxUOBlVv0Ff1GSYBks5oj9r8B8rhQFCgdmACMdYxzxBECCsqyXPh0Sdlcr1h/HRnGfkQ5pFmcjafCdlv+blP9px/1Zwf61Nf8mcRSAVEh8FtxhhHdGOWQHryemW8AXT2LZY3Zcomas7+659xteIVUoKtEuSHt8yf9sKX8yyP12YE2ttUwRnOUFe4Zo7WgMqdCIxdAVeF/ppO0ph8/oxx5ynAffMQ1CIjDFyLwQmage7C0nFS0H4Coqlj5zEA2VAIqAoIM1uEbXnxwX2kDf9tG9ZAwQ6NY0/5oXMsW/u6rX//1g69+dffzE3y51qD3w8azf/rh2//td//UHHbrJdp3sVYpIavgA2oacZAhamgoY1HuyM6mL6hTDJnjiTuqSF6DkBMIDTQY2I83kBWHdjiM3G58pJjH4r9M07G3r4E97YzAXfEYIU57RVWz4YMF/+cr3q/WnaWSZ6i0rIu6Tw6fTJXHKNfsS398pv7phfbNpt6eGIqaUBVNoZXnUcfvm2nFN7iWCi1OBhIvoaPfkAYUFJXVW7KJksCPaKHQEKEimY1wqOOocaVdXzU5KKV86BAyjJeIcgkVP5O8wUCbukJ3JP64rfzj9zq0ysGItv3BnVlXNn8CvbJ/x/8yRH8+CIfX0I3i+WR4p+Z/tUKUW696aYNmGiDG0KQzIb5nlIMS7puC7dERiJwuxBVEYpSDsJFVSXsTatzNQwT+DLyBcgMR4U6Dk3wlAUVg1ie7muKwuOcCCSRVBAknqgH+DtQEDDQILqs7+oe6gTijjlA/zCQj9wcf1qqN/+ev/xpa7ouV9XI2j7u9QrnOaPBoexOG5f/6r/+/zXYzl0rCts6maR9vsBa3QhzkgROMZYr+oFBY04S3TPKoMSBVGwkTkw7ICqg1ndpIKGseDp0TUtAs2XRlVOJRKbE/F1BgJwGZxiPBFE2OLeSDX6y6EIufrzr1vE/LKKlUXu+xJMoNpK+fqV8/V//4XN3tSVAXs7jIJ+dHUd8AkxxWaFRQ1APAvmM/oVqIckzLHauF42BRiHVUkaxICfQdSTSygKYhqcZqudkXS96/e+BAy1WOUQ4Z8fz4xBYf78r/8J32pxfyZlsYWFHBUloo1hHY29dePhiHGWGUK6TCew0PxQvKrVX4TtKU1cGEtnb9bpNRbl/sjuNTB19TYNcj9QBJAhWdCNuRmY5RAbKqYSnHlwY7CMEAIclBZSARIuGkqBT/vGDlDammiuDKA+oMDpsD049VBxKO6oEwRwLPnS8kQBDuL678T7/5d9By9xaXC+ks7vYK5Xrj4ZPd7X9++M3/55//8cnuliJJaMGRKyScHDDGC54Nygl7xa055XhWEQH3Y5TjjXEkH/hLXZCsG4D9xL6lR7MX/KGXqKYvopTeA5ZItB0zQ50tF/0/v+NCLGD/lLM+T8SxUkGCKByn3B+eKdsd0fZjAeu7fk96KQJFo2o4FpdnHg/ivIq+fQt4hOg1+k8vYRhPqDOi3KL3tw9solyWdkwiyrGUo9LAuqf78n/5Vv/DM/n5gdQ3ozTg11fBPr98ORd4hkC5z+qHlKseUm5GZwA925e/21D+9bH6dJ+SZHtID7uGcPSGgGJjoLf8GwJ7S7YDLUlCIBmMorJLKMobOTwbKDWUavoPSYYIM28OkozS5XXCIxy+svomzonig+XV//hX/+FvHvz8TmMxn8rQj4dXEPrj0bP9HVDu//1P//Dj1guUAH7Fz4wy/O1hpg+zhL/gGhGOf2DpQ0wiW3QRQF/zN+yFPh1eTsD7KwaeD7ZIAg0TrVb839x1IBaQ2mKGOaxRAiMggQivUW6rI0zdmReiQI5FfQt4Dt/MKX8KSoV9OhmcpXTpa9fTDCGiHDy3WjZE4v/mgf35wkvK4aZ0AZV5HEyDlvv9U6gUqTuh7RzZDdh9Lg14ShGUO9RyqxWPn5eA73vj6Oii34JyTXFoxR0f2aMhu+PgwkJv+Pujz4fgpUKgD+yFfX+Ut+jPOXDsifSWp4Ij+urwKUcJ4R9ICYnCg+W1//lv/g5abr3WyKXS+CVyQiKwlpgsYZZDGDIgMmczmatvAJzCT1BcMGrhUE5hOjLfjHpIPLIYmaaLIvPSQproEQyvJPHKgQe/9mwkkJfg6xV7EoiGzGdgBfuewMHzexzM9Iic4bcFHudNHKUDID+aehy4pNFf+paDEkpzvhSZgni4u/ilgsklewok6pXU0G/0kTUWQYiG72Wxv4koqwwnFjWVDssM3eQkQPrOGd4ETxh7+MtkACyZh2DpB6gMWOKPCv0VyuFrfgt+DSu4CEelwgso+pYBpAKzGDkPA+t0jn6OEF1Odz6G6NuPBDwfxggPrPfnMHtvARVf9JYV1uu5uWRED34d+AEBzSS1lCcBv8pSLKnP6EgAmU6fe9utLhA8SbJIx24iMA/55XNRxswRjcJ7gQujQngDUYxD8AqMhO6CQYw4QvT4VxH9xn89TDbj5MvfXqUc/UwHB0ZdR+/K6RkRPel6AMmRxBhMHUUmobxmqXsfWPVTDVE3Mlv9QDsdsM+H4CKCL1V5BhuvRMes0hn5aF8uD1zokQo8SFdiKZ2OyOTL7fHlkdQS2cLYLFoYznNzFkSCdeWIHv8OsGjkbQoIvLOa8ErZg4sKO79TpZ0EEZOI90odngQeg93/CDdDfCEEKonFzFDwhj6eCmeWjgsHE1XYjeAbBTqGhr56TYJRF4o0yyXDfCqE7wrNc6yj4hLAtAE9lJ0UmTZmaX3GtOvLhxLNDlUcf3+7QIQAeUAiUElTaCAJZOK/vSJltJJA1ZK6kdB0mvvM26WbQJ4PAq/gONvpTVNmSXWGZth4+6boR8DPUbhGUkKuEWoTiee28WvVxSqQ+gkzRpg1KJt04uwl1yn8Nc7zhBpmE2EmQSfLwaCgpPAu/sMy5IV528AKna3LURKqltAM0OpoJcFrlBM0RU1qRtpIGJoukq8d/XQrgSYFrS+kAY2xpoTv13KHDXPUNkfffjQQweAysRVxINLL7cneAH4ylBA2XkIjhSO+wcwLBLGISR04hmeBdQigH7UInGCs6EJmW16HYrwUwGdhx9SASnT0DDuhif/yBuVkBVoum0ilddoWmxXd7QREE5oBoqAraIPZ/gvvNLe4lAS0FVzEuusgLIxy5I7CMIY7+iblWDJJ5+BXmNBp8qyIn0z8L03DsNvytkCRyXskJcyK9+iBrD/wkHWXlIyPCdpwHnzLJFIp3QCtTqZcPC7IEkxPFYalAVXIZr/eWs4xewzSoMh0LDhvht8NSAZtksNeI0Hh4aMCGgzKBAF+KUT8zfpCOlGPyCDsZ3h0sDCRa8a4SwHujMeBY3AaaWRCoi3GqGyPpYyXXtQLH313e8BLQBLhpulJjVQcaAVy8V9foxyNNiCqIhPI+ry9nDuUDH4YJ9su/xR55eYQrSGPvvjIYFVLijqhhRr0CcvFcTDJRjTyWtNGWEwH+RSp9OjniwYnEBQasypJr+IVShXpJJqxOBx4T8V4K1Ucky1BIB4psiK97IkkvN6w4wdoQIkWlL3s1rytQPYgHGiPudnz3nkk+DkSkY8tJVESmC9HHikkW6GNW0jLnWQeR8xUZ9SZYQSk0tm1l5QV3BmaDRZsWp/BewTDkarXHsQ/8gRcRho+OkAyGh5gcyGPU+lNW4pl/9azDUAOmdhRJzt7c0pcq5JBsklRwzyG/ca2FXozI1zY8RPiQBnyiY4Uk/16GaBWQI5lEjQsAdUKqqOE+bSTI1yrYrwkgEYkYPT2ZavyqmFJgSZuw5EzNI3G7/h3txQQA/CNchiVyw0D5FgRyWI0qNM1GuN+R0bAyZROowXQP6pMl1+siuEmAAqTrEqFHhQ9iylV/uunARIo6DeQCIH6ROibCG8aljFVVgrpTCGdVWU5ivcy/hzXA0x8xTiRDWKdS9DmC9xcPJlzrMsHygeRi+kwlySrTxQvhQFIA7gN9zKlU4DFy8zd6NfbD5ZV/Ad9QCLGI+V49t80LOO6olRyeQRD0fjMr+iX2wfW+ET5w+tNyygolGCUg4fGKMcU10kAt0JaH0hajjotEyGtxH2z8s8JVoZ4CizJtB71jsKRQzo/KYAycOBAH84jEOq4bL2h5WIxXVFr+VKjUErp+rvXX95cMNkgAaVwbCzrRhk+MF1iUFZQcRBuiLjCeinwwwn2G2nFOHKaUMm5SmmhforZNmeDJMVwf3hxpXSAhMGq5OX6yViVECrqOAF9QCJQSVdVErBDGXuFcszbiyuynE2mssm0ptD4Hb6Jfr5NYMoNfOMzNvDmBuWSyy6sSk2eQV9xZcK0FhwpFuMNcKlHNkHLpApDNMCFNPr/ltkqZwPuhLvBqkxolCTo3qTOrMro908FkCaYh5qsgESgkiLBQUPBRMXwhpY7HE+AJcqGwiPcJJE8HSB/IBuaZOgKGqi9IQDfEFAZskhWZSEZFlNkVaoyq6J3aBL2E9SgpszgzpXTYClNNaaL3nHVqcFvgoKkoXmF0oZWgLP6E0JEF4IoiKokg2+0MucYfU4oD1KLbDQcNiiYKtyuMoNgIKAEwDc4P3zeBlpiMPC9QBSKFf35aODphzSndPAtKKRoHFyRqIuC5J6J/ttAFzLKlTK09x6am2PCcAFAqVJfpU7uIo3I8b7K6MdPBaCMKtNGVCARjcu9WsQn0AkREAnsTBvJlJGAsot+uEVAGcD+AdlSGtwh4h5vWN4hsVGxfVSyccArg2RDR8FyK2bgNdH20nR6Cfvpbek/+h40KKYDOFp8WwQyqqNfzg6me0mywPykFhbSaAjoGCM2s4zN6Xpbsm4jQJmUbqT0BKk4UnjR9xwnUY7Whovw+VgXZ4aGCi6iVq4LWPUjRzDMdIUUBVtAefIg8nGQzDCj7qMLD7lkbDEOlBXIk03yOdn007vTxn9FW4NroRtz8LWYbXkhOcJN0Gwx3TvDzfNJWigELQrRwU8X8ojrD1QCpAjKLZ/OFDMZKDpmJL4iWCdqOdq0K6np9UKxmi9qqka3IW/ulvAOjIOAogGGcqDuu2Md2W+VPpIamrNEaoS9+SjAc1EHpOKUGPhWydJC77ROUyujGO8D7gAZQMZzybBCGhKKiLUj525KkDBaIqTGMgZ5mOAzLEw2x4VKLIp0q0EEQUbjcairWqFYK5QSuv7mxMkTKIdrhLgAguZTGQQ2IM5vdnuA/MBeBus0hWYDM1/uPXIRzuJBKARhnC8jiEBFHL29GiDlUHFQzuVMWM0GuWSQgFV5UjWeAEYtNDfkbiXA2ABKEs3NheQgHqexeDRh0G/Qcrg/PuL7j9Q6fRxwpig0mYQGwTVFfbPL/y11RXN2pKSuI+DN7aJbBNg7h3OaSQrfBvzCeyVANi8QPF/wfZhiTNFdbbGQIjr04qCjqrkAnAH3FLbSD8l5r3BTHJjPbKgA3KjkAvAW5h/0HmXlvde/BfRsZlVqKshGqYIGhnmJpKJ5etttz/q0aw8yoKSERtyRRYkR7hVBOcmwpMBmiKk6AlzAWzYHBTkRqUmG40EdJ6ecjsQFi+T+Y4jL0ROhmeGJlTNBLetDR1HHyduH494Evw8oigvBjXo+yMICZF35Z8sXvwqXwx9O6zMkDLfNJgL4ySjVd98T6f6ApN8EgCYgCygDvyyhgnKvzK7kOFnLIZZIC+zUhKZpEtt66FZQDoRBNiBwYFqC7XoCp0hh201wRr0JJjSUd6YPyQSNOlroGh7l0kFpYFQXBNocCUyr5XxINkw4MgspdW9N/5tAxHBG1MUdFgo+PDp4X6SRqHMxivOhQJkktFk+SRyuZv2kFo2Av8uLO8fjri1AOZAFlDE0jZ8T9CZv3uYE0JV8R4ZcklaSS2yb9DcYeyMB8YKkpg2aKsXm3bL2+H39B3Gap0J8Y5Q7jIu/VyA37CloMKGOskZYzwWNArlhNLfjlF7cqwDlJAHaMihnAxiocL3I7zprRlB6KE9oS7C3nvNLmUBnupfLy2sBNjy90kFc1GmMZPBvbjxY9mBSgiygTI7tvwAS4YcowiHeouVogIWmfVVy+Vq+WMxkVUW56QVDpGJSBV0BmuXTQTFDJhBMLOi9d7fxTFbI+oIk4XIUxJWVxWGi0AhSZ2A1G66U/cUim77IJlWCP6dXcQArB3IUUAi5RFAvEOt4IbCfWaTTAbdCOYA2CXVWTgeNfFDLE4F5K0bNE7xlHg5bKx6gA9F80JpxiYhHrItueZMRj4MmIAsoU87lD6d6vY6TfDkG5supKSOBK1MGbT1ENI6i3FSQOLHVXKhseESZRGiw9ZrIGgkij/QWIO+k3Pj6uui7qwNSCILlk7NaLlwoEklgyEF26bcPIQlHRBVxBj3ZyPuwBpkpSE85PfBYBFwi0zxmmKlhLRfAcEDZ4v5eEH8l+HHXizuuMGXBD9CCEOWgD5Ev2B03XbZIKiBa0HKGAcqkDTqAEiTibIoiMbzVLkE8UaAThmgnWYn2QbkVLRHNpkezqskxg3aMnSlseAA/nEJuoyhc1E4R/4IAejCNAUVUzsBZ8kmykzSx4/D3s2JGTU+jAJ3pZxPU9EDbfMDdWCmg9DQ2NlDNBiWYlPIsDGNTJz6Zxk1bMB3BtPFeGJnCYCJ2x2J3RK/4BgIGvqHhQL7YVE96Mrh6k0GUgWYDZUCcN0fkON5DOV1RYZhGKhLXn3SLGwNqiMiR47t2szVmbEYS+/40QCz4TmieqROFF8aprz0bmFST3QUzDGINykG/0Vgc658459NxZ2Q/nyLthDuDdbjnh5qpECAUKQrD9+Pg1VZb+mmHDo77dkP9dkP59oXyzYb6pxfK1y/Ur18of3qufI3wTPluk47dOhiIpkOHgdwGgB4wLCWZHLlkSqWNK0+mXPxtm5qFIZ0B2ex1vnv+5F9//O4fvvn9s/1dP6CTWm9iW8RTjIQnD4+G+tvP7fuLHkTNUMN3yxlvauCQQES+eaH+8bnCDruSpm7cD9mvUcSLBxKFhEGNZBKztYr/F3fdny+7d+oueBJFYMnmr4f1y7+iD2/LE08zFFQwi7t+/Bk7fe73T5UnTak/EcTTTfIG8FxFoiItpUJyLxMBHN0gjEPLwZhEBKQSSg/FS+FwJ0I8HQmD82w5cTxuPI1bbhT/poJmj8Sh2NZqC3/381//5vOffbn2GTw6me01FMU5xLu1nGCoWiVXqOYKCU1nO4O9Nf6NACobOgp+C7y4bJJWapKuOA2YpwenBaoGRl2SFstEM4kvF3gqm6KFx0Gy4Skh5ZpCbhjvcsArAvQMAn/PhlDp/9H3LLzsuuAxmdzHoavR4kBt1nM+Wh8UDrhBDz0dOHm8IDacClsd8eGODIWG9uiPUGgv5K9fyH96jm/kbxA25G83of3k77ei1x93pBctqTMWwDew9CYTjgDOgS8J8CWfB2VoG9i3rDV9F4VwhaaoxXS2lM2BcjBPo5vcxOJhVhgkDK2yoYEzZJtpSoiWnrHpXYhiUIs+K6RpqBeiDyeEOuhZUZxaRM8IlDl4gqdrtHkeDSTSCfaMS9TVzrb3QsAbfOSsQwSa0UbnCkW/HgXwirGOKhI3gZkNG7ucDfLpAG0KKfzosacCzELbjffN+G5P3GyL211xfyB0J/G+FR9Y8eE0DiU2hjtnx2FDvhJs0nLQsX5wijq4zmDtFwgGgiR1vZTNFzM5eGSshE/Au7QcgLskdCOTSGWSSZr8JUns/jeRc5RoSFuCJiXRBPykzjbKx7eo7dNVOLx8KMaMQevTon62ywbxgmgQBHHHg+AKsMRaQ7HZl/Z7crMvt4fUIdGbCL0xHcPfGoh7PXmvK+/3pNZA6uCnMft1glexz0J3jGgSou10lL2u0hmK46ngHRqq/M/pAbZAy9leDLyCrsMr6GR7dCoqD+6xfks/PAz8Y0CM/VCSXzdwRkiimNTAlGQ2kUxGPfyEKNIxvNWX43A9b2JPv3vx5H/9l3/83aOHu93W0JywXa1vUilRIzrjJuVsrer/5T06pvhe3YNHxH96b2aoGYvPICWQzke78n/+VvtmQ9nriaNptH/IJTVCuDmSB82c1mYLheDBogeXCcnGN54Pm4OmZStyIInEGN8XbFe0bBF2GixPVQ41FYqLdckiMCcK8AIBcaaOiMiKhNbHc4LZRkv8YVv+3VO12RdRUG84IO8BFcKZJOIkmbxhIGIJcZCtUSj9+b0v/qe/+vdfrt6FflIkOYrxKt5DOS/wp47zZGfzv/zpd7999P3DrRetfp/OTX3nVdcNnFe6Mssnw/sL3n/3hf3lsrdY8KHo0NyS9/I+QDKosyGMT1066v4ff9C+eaHAFYHO4Y305UkOUg51SvNOErMamynCRuRIUUBFE+WkUDyknOMJ4BKnHL7XlECKKEeUoETGacRsahPfHBe20Cyb9FCd3TFZhs9b8tAU4O/dAiZcGRjlhHIu92Bp9Tf3fvZ3v/jzuwvLuqqyqScn4D2UC8LA8byd1sHvnzz87U/f/7eH32wdNEPW93RTWMeTCRFK6TSO/MWS++/oGHuvlAkgrzDYTkk5mudBiwni223pt4+1P71Qf9yRmgPBh2nE+i0vD7g32EUsov39yaDF4/gMEtCJz4ZBJpBTfAm+4c3RT2Q5H4K/ZauQkGZkHHcg1w5fwjiE4WrxPlgWbY7TgOqAGCcsVap/++Cr39z/2a/vPlgoV2jroMMD5V7DeyjHhwpa/e6P2y9Auf/0x98+2d32fZ+fuh9Fut4g+YPICjGouPVK8PMV96/vO+s1L6mR0cUF9DRg8yop8kFf+naDRpn+8EzZ7oi2Tw4JlXwU8VKA5yKAJG82EMfTf5QM+o59/0b0w3SymPiVX06dLqxjE3c4fsM53g2m4QRJku42Fv+HX/0GlPt8cbWcK5w4PMDxPpudDTjIspyiTpRkQtNVWRHoqEcidxTnGoNECn+oQ4lmORTZ0pJ8Kkio1C19er4BpFWoAyaWONzbQ6dTIA/Hvy5ZTHl543HQdQhQTW8LPMJReO3X40E8FoGNxVEe5nz7ALBaEUVRkxVQAwShqcwy7XfyDna8h3K4DpxTJRm3K6QyCJlEQqZVBVGEGwE04apMM05KbJudJN8G50zNOeRSYfObMmycgC8PjX67ZPB6RF5E9noUYGcehePfM611QsD3FI5F4x/fLiRzvB1sQWo6kThkRxJkITUV/XwC3qvlUBlxGKbZRKqczdcLpWImp7264fP1B9pyQ6Huh3KatglQ2bZT0W8fCFwGAdXoPF7q/zRoVJoJ65nv+OHAg94bOF778rUwx0WArx7IgRogCGgCsjAtF/38Jt6r5ehqSZR0VQODS5lsPpVm8y1vBueICzTjhCYl5RP8BAxScWcTOFwFVwoKATZqNkE76tC25Gwh4RyfILh0gQ4gRSmTA0FAE5CFsyaK9Abep+UY4COSwaqoNCZukOrkm2Vcc3BiIYfcFMyzEfB0glapsOL6cNBEQbjLtNsPfLlyJtpzn4qe/TrHpwYQgdwuIwm+gSB8g/Pot7fgtJSTRBEOYjmbQ6DJX+ws1hvRvMN74SNy4FuGFqRSnwex8cMZwi9CplWFdtuHO8e03Csd8XN8KmB9lSDCcV7wBXJRhLfg/ZTj3aDwEVNGolGqLJYquWQK7lx09+vNOpABZmRSp30+EGBewq+DSjoT4xjYkAPN1eQrLJUZDEuwek66TwsQfaaHQATQAaRYKFVoa3OahwxX7l3icGrDku3fTDZrNl9IZ9jdaZH5tRU1zigYgapMZ53BCISW00nFXUCawVkwGbeFooNfJ596tcsctwNc8kEBEAF0KGfzoAbtL/SWNXLHcTrKIYDTbMUqdaIQ67KKzM96uY6INBjbcwGUADEK7Kwz7bBP/8yjT/y6kM2QziVpyAFeInQdjFX2yxyfDNixcMV0FnyjjhNFpYO+30u4U1IOwI1EkbZwxt1r+SJfEfTuIb+PDqQMVh/t100dJ7QCAKqJvmfdSWcOhBmRGUymtXNaqLLdV+f4dABmQfhpNWm+UCuUQApVUUCQSDzeiQ+QFCFOR/jg7mS5FktJXRfpIach9pWDqRwUANRaMUXbchRStFoH33D9xtuKDwq4FuHoI7QcbphOhDBWwWSyV9mUsLmyu/VgIk+OXErXF4rlxVKZKCcrp1zA/UGUi/otS9lcJceUKdscM/r52oDLPWmkw+37Uzpt4QaT0meTd12fZvHygG8ohKcNAQthiDKnldrgGwxX9fCsrDluP5ipAyJA+EEBEKGcifoqyeg7BT5EUljXpSrT5K98mk1vYV00JNqne9gVQ4jRDopQR5JAm3w4Hm04NZ4KEwq0KpmCQ2uTEabH3rwW+PcU06XFOyAtuMrHxBW2WRiCRL0yh/Mt57jNIGmH2EP4QYF8Mp02oOJkUnGnY8F7VhIcB2KGs9nEttqDwcPNZ//XN3/45vnjzXZzMBnPguu1sABpAR/AtEo2fLDo3Wt4d+teNhn6Pk3Gx++8bKit4K9HZcW+YX8JXGHSG/YH94QBCc0Jzaawkwx2utI//6R9u6E8a4pdvnaOLZyZ47aCbEpRyCVSy+XqV2uf/Yef/9mD5fVSNpvQjVM6WR9COZK8meO6I2vydHfnXx5+84enP32/+eyg3w2CgO5z2jtdOg4pF8sYIe2Sn6MtFg01PFo6wAqGhti4e3b4Df3BR7ynL2fUM8nj88zxrVMSKg2sp9l2DANTfLil/LgjP9qTWiMBNidizil3a0HiQTOxKrnCl8vrv7pz/68ffLVeX0iz7pNTEQ73+CDthMh+EEwdZ6d98PWzn37/+Md/ffT9Vmvf9Tyw7rpRDkGLzkmFXqJ5Xpw5x8qFNBV95K8MnIT4iJiktfAVe8W1pOL4dM0UbYMJ1rl+fLcrbbWl5wdib0KUwyVzyt1awMwRaXPYpXL1L+9/+eu7n//yzv2FUgV+HXy50zHuAykHBGHo+X572H+8vfn7Jw//r2//8GRny7Snru9dK0UHoAAEgS11YSsvqUBeTx6bS8LA/9Ir4xuPy5kG0AvXnMx5S2q0szrMS3xtOcLIjMOqhL8XUXSOWwkSITpD31C1zxpL/+GrX//6swefLSyXsjm4duKpO9A+mHKID78N/tt2u/mnZ4//y9f/9sPms/ZwYNk2fvrQu102kBxaSc2Uz9vAfzmk3ss3HPxXej3UnBJtK0IenUy9oHgE7VRlsy0MrlmbM8dFguzGeNzQtGI688Xy+n//y7/4xfq9xXI1m0x90FDZB/dt49Z4AO+3LGWytUIxWkF32ideKVAOQpyWPMunDmDU8fDyJ9olciaI1Ki4Qcx04kOTtrgbWtTz6c359imAXBUFaq1eKOI1k+R9lR/AN+Asw0l4ADRpUjMK6WyjUIr2cj61LXvFYKwjC/NtAR4awmtfUpfvsY9HcXgWoTZpfx6+VSONGbADxNnj5ritgHjzcWkIfKNYLqQzoACI8KFif8YRXFEQNVXNpVKNYgWPj0bfIZXXknVnALJxYk7oe+YWMhLS1EqEeJx8xTluM2DcidHsKwg8Qi6VBgXeto3XO3BGykGZwo9M6YnozMd0Fu9p4763iertAmcdd+34+zluM5hUQ7wh5BD1Wr5UyRXwHhQAEaI4p8YZKQdlKgqCpkDRpYl15NFl0AZA/D4Jzs3xaYHaVYg3hByiDoEnFUfHWZEfF0U5Nc5IOaThaPJXiW1DVM7mo9NGohhzzHFLAJGGYEO8+Y5bEHjmScmgwBksnLNqOSLdUSdKplEoV/NFOidERNpuj0c3xxxcu0CwId4Qcoj68Y6TMwj6WbVcRP1oDyIkBR5dPpXhXZdRjDnmuBXgHZX5VBpCDlGHwDOrUjybYjk75QBYsrIkJjW9xPbxg5mLBoBPNpsrujluA0iRxRVFyaczIBtZlZkcBB5if4aOE45zUQ6pEeK0VBzeZDVXWCiWK4djdGdO0BxzXB9AjLmKg2AvFCsQctZxQqtRSa+cCeeiHIAHS9R5aoD9y6XaYrGSMZLUeTr36Oa46WBeHIQZIr1YLC+VqxByiDptDnsO2T4v5QBJEHRFzSVT9WIJiq6YySZZsqKf55jjxuJQnWQh2I1CCULOthU6nzsW/T0H0BRQ16VhVLJ5sI76UdIZRZGpJZgrujluKCC+8biqyBBmiHSDOU3RicQfn3Js0R7Yn09Tl06jVK7m8uxg8blHN8dNBXlxdNy+AWFegEiTIklDyCHqpEvOgYugHGMdTN60kSjn4NFVkcQc70i9rnOd55jjHeBaRFOUbCK1UKoslaqVXD7NOinw0zkF+gIoByARpOhULZdMN4qlxWKF9tO83psRzTHHySAdQqfGZYxkJZsjL65YhmAbbD+784vyxVAOYN2pNBmlkisulqqLpUopk9NkJfp5jjluFCC65Uz2UMUVkjT0JV2Io3RhlCNdzCY6F1LpegGsq9QLpZSRUOic8gt7yhxzXDZEQVRlJZ1I1AqlpVKFJnicYxLzm7hIMiBBUMegWSmbWy7X+DgGHzC4kLTOMcdlA4JKxppuFDM5CPBSuUZjccxFuigZvmD9I7JzC+B01uHRlatoIfKpDL6JX1ALMccclweIKARVU2l6F2w0mJR4zbKj3SDYUaRz44IpF4/RsVgGHXKXh225XKnV8sUEKTpxzro5rjM43/j0rmq+CBW3UKZeQLYkTYRgR/HOjYumHIMqy2gbqjmku7ZQKtPRW5qGzOBnCnPMcd3AJBMiCkGFuC6w6V3VXCGbSkV7wl6c3F4w5QAkjjcVxUwG3udKpVbNF2BqypIcxZhjjmsJiCgEFSoOQgurspjJ8jn6F8g34OIpBwhxmgyaNhIwhZfLtcVStZLNs27W+XyUOa4jIJYQTogoBBXiCqGF6EKAaYL+6Y6wOj0uhXJoFZAHTVFLmSw8uvVqA2qanzA+X2Ewx7UDWzEA4YSIQlAhrmxUOQsBpu6HixbXS6EcgIQqbMAADuhypbpSrpZpygybj8J+ZrHmmONjg4kixJJNV8xDUCGuEFoaUr64gYHjuCzKAZF5mUgsFCsr1Tpc0kI6S7uA8WzMWTfHRwcTQggkxBLCCRFlglqB0F6GSclxiZRDTvi+SKVsboENGDSK5WwypbLpzlGkOeb4qIAowoCEWEI4lyt1CCrENdqr7nK0wiVSDkCi0Vpk2In+d+uLCGxsMUlj+VGUOeb4aIAQwnqEQEIs7zYWEfhZ+xDaS+IbcLmUA/jEy3wqDcd0rdZYKJYKqYyuqPOR8Tk+LiB+rNdELaQzC6XyWm0BIppPRtMpo0iXgEunHGUsHoemruaLsC1pwCCXN9jIOHKMn6N4c8xxlWCEg1WZ0LRKNr9UqvKZUhDUy+ilPI5LpxyADMhkXtIg43qtAV1XzReO1PelZm+OOd4Elzru8kAmIZAItRyTSfnSp+BfBeUA2ilJlgqp9L3FlZ+v3vmssQTrOaHr3Em97EzOMccRuLxB8CB+3IX7cvXuvYVl+D7w6y6pl/I4ropy8bgkiAndQCbXa4ug3EqlRnMv2UrbKNIcc1wJIHIQPIgfhBCiuF5bYArAoOnLl9/6XxHlAGQGrchh7+XS3cYS3qTJvCRVfgVZnWMOLmkQubRx1ItOcsjcnCta1Xl1lAP4ettcKg1X9U5tgWY85wq0tAe5pZPaomhzzHEpgIgJtG8XRK6Syy+Xa+v1RYgiBBJiCeGMol0yrpRyABoSXVHRrqzVFyLzMk2nUUbzteesm+OSQKtzaO4yhA0it1qtf7awtF5fgCjSkNUVGllXTTkAzUzKSCCryPP9xRU0NqVMzlD5OoOPkJ45PgVAtCBgEDMIG0QOgndvgUxKiCIEMop0JfgIIo72RBQEWM/3FlZ+uX7/Zyt31qqNbDKlSLTO4Crbmzk+EUCoqM9cUiBmEDaIHAQP4gchpD7zKNYV4WNQjgHavJTNr1Trny+u3G0swalLGcZ8pG6OCweXKFmSk4YBMYOwQeQgeBA/blICUdQrwccx5JBJtDqyKKLVQRE8WFqFri+msrCz8T1+pjDHHOcHkyUIla6qxVRmqVyFsEHkIHgQv49iVX0034mzLqFq1JVSbdxhfUcFGqljc8HmrJvj/IAY8R1NVNrRhPrJ64sQNogcBO+j8A34mN0VVBzspIVaofj50uqD5bWFYiWXTPE1dRxR1Dnm+EBEAsTWwkGoIFoPltag4qqFAu2telWjcG/iY1IOgGpXZTmXSq3VGmDdZwvLfJwEZgAapyjSHHOcCUy/qXwc+N7CEgRstdbIJdMQOQheFOnKIf793/999PYjAY2NEBd0RVEkKohZLDZ1HNt1/cD3wzCKNMccHwLSbmw7k0witVyufrV295fr9x4sr9aLZVp++lFb849POQBMU2RZliS2DbVgeyCcjwDWzRiieHPMcQqAbiCVSkfYZxZL1fuLK7+8cx8qbqFUoVGBj209XQvKAaxVEuDmwvIWYtB1M8uxoeuCMECIIs0xx/vA9FscfEsbycVS5eerd36xdu9nq3cWy9UE37/4Y+O6UA4Q2AxMWYR9ST2WDuk6D8Fjui6KNMccbwdvuGExZdheJvcWlrk9uVSuZpMp6Lfr0B13jSjHi0MUBUPTNUWGogvC0LSntuvgDcB+n2OOk0H6LR4H3/hCuC+W136xfvcX658tV+p0jPaVLMw5DT5yj+WbUCSZunRLZZjgsL9XKvVyNo9CpF7d+WqDOd4GiEa0SoCOoIHYQHggQnSGNs0lvEab818vyvF2CK8JzVit1r9YWvtiaXW92iikMvPVBnO8FTRvIlolAFGBwHyxuArhgQhBkI6Eisf96Lh2Wo4XjSrJeTY9B20VAp2sl84abGLKfLXBHK/hcJWABiFZrtQOZaYKEYIgIcL14RtwHcUXBQQnWBalHNsr5av1e7DLVyo1Wm0gz1cbzPEKuLSwKSa0Co65cPcgNhAeiNA1lJZr1H1yHCgmQBTIVEDBzWazcBbanuv5Pt4As1hs3on5qYM3zZJk6HohnVku175cWf/Zyh3wrVaghafURXn9WudrSjkgYh1sBpSppqmyTGPjQeBRAPFAwjnpPmEw8QDfdE0rZrIrFdJvv/7sweeLK7RRKptiAgUXRb5OuL6UA1CmKDVoObRYKFxezGGMNB4NkId4C9rNiffpIU776MgyHTIDgq2Cb0urP1tZ/3xprVEo8XMYryffgGtNOYBIRoN1osLWHNAccLaM16FRcliZNGIXRZ3jEwHrnwTfaA1KvnBvYfnnq3d+defz+4uroF9CM2gZ3MebtfxeXHfKAShf0nUwL1VNY+oOLRyoFsxCGJo+/Lq5hfnJAMKA2lcU2lKhUSzdaSyBb18sr99tLIN+kX67xnwDbgDlANJ1zJaArkvpRkLXQTww0fFcqDtmZM7nYd5+MDGIq4qaTiQXiuWfLa//Yv2zr9Y+u1NfpLNlyH+DCXTdx5BuBuUAlDXXdShZ6DpFktGe+cyjg3kJzDtUbjn4YLei5tKZxVLl/sLyV+ufQb+t1hrFTE5TaSPKGzFme2MoB1ATF4v6hUnXqaTrxLjg+h50ned7sDNZPBZ7jlsDVCjVfZyO805llsvVn6/e/cWde1+t3l2p1GnDb5lOPCXpuAm4SZQDUKwoWrR2bJmPjLKGLUF+XRiy9XUB/Dpy7W5I6c/xfjCyUY3TQXDZlWr9Ps2OuPtgcZVvIAB7B63wTeEbcMMoF4GVLwwJQ9MMcI+Wk4uO57n4d7iWfM65WwBGNzSytD9XIZ1Zrda/Wr/3S9iTK2uL5QqtD2CD3UB0wU3AjaQcL2CRWfaqrEDXSawPE/qN/s+IcvDqyLGbe3c3FnAhUMWwZVKGUc7lwbf7S6tfrd29v7SyUKxkkylJpC2DbhbfgJup5Vj7x/7TJg4wOTT1/9/embanjWRR2NggNkkgIbEYbCfuJB/7//+UeTKZJDZm1y4WSSyec6sEcZLpLJ0OY6COjcwiyaHwm3NuqVTKF3K5vERTg+FVJMwlwibhJ5A7SOFzBG+5HF11sV2rv25f/3n7+s+Xr8Db7mA31uEf92HpUJGD0Nj0wbCzgPF/IeyukJPwPx8+KrzySCNTuOkBO1R36VZCz1r0odIFQAFbuVg0KtUrs/mmc03z4d3cvrq8uqyZalnOcX9LtzkwZegP8pDF0VquVvM4dkO/b1sfR/23D3fvBg8fhv2x58wWi+VquVuVbST0HEUQMYykbK7EzjRFmHzV6rzp3LxoXF7WDE1RUbqzQ7LbVQ9QB48cRMyxZZTE/mw6dO0Pg96/+/f/6t7djQcTzw3ms5imUBHzhT1fEUUZOq2bFW9ls8qvj3Pz+vL6ZavdZBfyRulOK3E4D1bHgBxE7+GR5kpJVqvpYu6E3sNk/LZ3/67f/c/g4cEa274/jxa8iwVr8q2EnouIJHb97kKxVqm0jfofrQ5i5Jv2dces60pVLpYkGuhH16s4YNqYjgS5nfB2lut1FEd26HcnI2TLt72794NedzyyAm8WLRLYHRuqIsB7DmKsUU8JTRNUKBpq9breuG21X7dvkCqvzAabg6PAJ31LtzlwHRty0GZDw50RMsPFHLXc/Xj4fth7+3CPkDlwLDcM8RJqv/SNC/D+X2IMYYEwWZTyVUVp6caLeut15/q22b6uN1HLKcUSwmT22Y9U/ikdIXIQ3hQy5GqNkLmwfBfBEvESXgfT6zsTOwgQPpNlArvDmtSfKbjbp6jrIzW3fE5CaKypaks3YWvwN0TKjlE3Kho70k1h8mj8jes4kYPwvpAe4WbwNG8Wjj33geVMgAfTG8LupuEijlh1xwu8dEOh3ytOW+YcLBXzBU0mc3vZbN+2LrEEbHVNr5YVmFsumyXajos36GiR42Lg0aQpsDvb92B3H0eDdz0KmX3HcoIA1V2cxAiifD4VkTN/oxg9iIgIinkpTz0lZG7GDcJk+/qm0WrD3NQKTK8gSQc0TPlndeTIQXiD4Gm5Xs3jKJjNJsiZk9HdePhx2L+fDPvWxA6pMzPh1R1ugrrfIOKHHCsj0Uw2xZpSuTTMa7OJMImyrWM2zIqmlsr8sNvxhcmnOn7kILxDvE1UbvwQgh34CJag7m7cB3h9ezIJPNAYJclytWTzh7E2Eez9uhg5AIidcpWDfall2VSrlzXzRfMS/nZTbzZ1o8bMjQ4D8GFcfNsj1UkgB3HqQBPsLorjYD53Qn/k2l1rdD8eoMbrWZOR6wTzKbCkc8z5BoK6XxCxQ9/p6fxqSW5oOtIjc7bWlVFvaDVdqailEp86kZ+Dc9y8QaeC3E54v8iZyWq5iGN/FiJnAjYgh+quOx6OPdefT6nAWy5pNiPheH9DT5wte0GjSUqFQqUsN6r6Vb0JZwNyAM+sVCtlpZinE/yPO0l+oZNDDuLUwcriZTKPIn82tQJv4Fjd8ag7QdocDh0bBR4dSGAzZ6bbCOp+QKmz0RkeF1IuKxdKuqI29RoCJGo2INfSDUMFbDKbm5RmTzgp3qBTRI4Lb3xDc4RtkmUyiyMvDIau3bPGH4YDpE0QaPkebPCT4+2oE+x9LcYMyAE93NnKxSJMzFArYKxjNF42W1g29JqmqOV8QaJzPoDaacHGdbrIQQyixzVNRLuOEjqQ4E0paoK9vj3pTkZ3o8HAoS7N2WJBfve4ETXe10qdLZNejkOm3v8q9f43WldmvaWbTa1mVjVNVvgBgAvqJCHYTpA36KSR2wmNwHpWaJgYwHOnAcADdemBBHtiBZQz53EUU68mxVLebux2kg24xQU/kQ1zcDYpV5IKMl0eoIpS7dpsvmi2LmumWdGqssKHbtFMNScWI7+WQC4Vp24F8FYr1HjIk8F85oQ+HK87Hj5Mxj17PHJtsBcCPZo8EzUeNV7agKfTjAwYcij2kw3ayinFMjJko1prG2bHrF/VW3A2VHFqqVwuFFGz5bJZ6pE8ed4ggdwn8abAEi622qyT5RKm507DoWP1rcmDNerZk6ED6jx/PoUZIotindWaXG9LHtPxNemWE04brIoXbHlJgq2xmq3a0mrwtI5RvzTMpm4iRiJD8mlpdh0kgjdIIPel0CBoESxgeusNq/GiRTiberOpHfhjz6G+zckINd7Yc90wnEXzeLncMsfGavJ7R9GwKSRYbpE5P8tQ70ihpClKvaqhVLsyG4CtXtFqagX4KeUyyjmq2WgcJavZBGxPJJD7lgg8duUDuBm4mkZzbzoFdQ+TUd8hxwN1duCFi3m0TABnFMdLNmE7tto1bDpi+lCamSPGfzBUzqlYY2NH8nmAVMhJKMxga+CtqdeAXMdsNKp6VZbBIWgkZ8MGJ9kb+SMSyH1HnDowBMcDTAkdyovDxQyYodibeG53Mhy5jjMNcH9oW940XCwTpM1tlYdlilza0M+zwRke2xs3JVrgCxmymKPLbjRrhlnVdFltaPqV2cR9lGrAD4UcGz8i0XgtcjaiVPD2VxLIfV+7JsIdmBdVeus172UBYAN7MvYdOwxGrn0/Glq+O4ujeRKjDlzE+I6wJrYi48Mt5W7b5vzx/j8CDsQnKPgjGi/CgDmDpxXzBZqtUMqX8vlyvmBUtOtGs6HVaopar+itmgkI034RIo0nyHSPgrdvSCD3E+JtxcFjFG143ya4QrBE5hw6lhP6qP1Q4/Gqr2eN/dkUaxKiNHpzQ1eqyGwpY/v6NnJ/7wP6zh89Xk6LLPrHEPkbmhE0n6WrqwCfSkluG/WmbsDQNEVFbaYrFTxEekSwBI28H5IRyvdEu0p3KPRNCeT+vtB0ECiC1o8beJo3DRA46c4sHLtO37ZQ9eE+XHEeR04YwABXj2zqFWxIVrkkscGc6U4/F7ng9utHxdJg+vW/BExgTTkUXdkcHZQGM+eZbOYCVqazWesAXbWsdIw6rAy2Bjcr5vMIkFVZxZ0L5oUUH5nSnQr9sARyvyRCh+vsDAixCwDRiQh82DQd3KNzgmIAafneu1534FrhYgFL3KzXfFw1CsJwPkuWqzOa3SPz5MPYwcZ2z15gv+cvlQIA1HBne6PHn/R4tjlDFlRKZZRhdPJ1Pn9+ccF6RIotzXjVvjLUKnBCnqRDasXidtjxBSilaz8AUfaLuNK9Cv2MBHK/qqcNyOD4xAkMEATC4lDH2aH/vv8wdOxgMY+SBL44jyJ3Grhh4E5pBqTHDHDg21Hht9qssSlsMKHLmzDhidQgv/zI8NcP00FNlbtg9sW+UY+x0z2p9zAVfd5nwEmTFcRFTVZLhQIci05jK5aaeu221ampFVRztKvdqaL8xn5L+vs+vy/0UxLI/ZN62pgMO9yAD4mOMbDMya8NhKcTNj0EXI46OZMI3kgZ9fERXGFl1If06mzqBD6Y9KdhuJjN4xj+iXWw3/TXQIw3muGY4l+5ApxkRVcralmWyaboqmCs154OYYPAolRAVlTZ0TMpJyEnZhE1L7IwNLlIvfzAiUGKxWfpVGD2j0ggtw/xRibytkv8YGglLH+S732OHHueI0c2GCCCokrkyFHXDQ+aTGRB5zvkSpUykFNpsFVZ5smQd9/vkIOnlQslel6SsucXnCRCbAuVQOu3SiC3P+2amv/AQ+p3QYBEFci9kGVS3IMJ4ik8v1qvKFiiRGSpEt9fWhzXNljybAn82PFo1n1P6ZACIjMsIgtP0PPboSG0Nd+JgG0vEsgJCe1VxzMJrpDQQUggJyS0VwnkhIT2KoGckNBeJZATEtqrBHJCQnuVQE5IaK8SyAkJ7VFnZ/8FtnRTja8NX+IAAAAASUVORK5CYII="/>
          <p:cNvSpPr>
            <a:spLocks noChangeAspect="1" noChangeArrowheads="1"/>
          </p:cNvSpPr>
          <p:nvPr/>
        </p:nvSpPr>
        <p:spPr bwMode="auto">
          <a:xfrm>
            <a:off x="417513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1" descr="data:image/png;base64,iVBORw0KGgoAAAANSUhEUgAAAJ8AAADFCAIAAADFbLcmAAAAAXNSR0IArs4c6QAAAARnQU1BAACxjwv8YQUAAAAJcEhZcwAAMsAAADLAAShkWtsAAEisSURBVHhe7b1XkCRJeiaWkRkqM1JrVVqrru5q3aNndmcXq25BECCOdgaY0Xgk74Hihe/7xkfavdBoBxwOAKExu3urZ3b0dI9oLUvryhKptQ6R/DwyW1dVl67qmf46OivTI8Ldwz//lUe4B1Wr1TQv8DWFtvH3Bb6OeO5lF/WvXwL+K4pSFatlUVRq+KqIklyqVgulQq5ULFcqkiKrRwGUTqvjWdbIG4wGg4HlGIbWUlqKovQsyzKsVqul6sepUL8+l3gu2a3XWSG0KrKiZAv5dKFQFcVSubSWTITTiYpYlWS5UC7FM+ml6NpSNBJLJ0vVSv1EEMYzrNNia3J7mt0+l9Vm5PUMTTM62mtz+OwOQS+Ab4tBsBpN4Fyr1eGzfiIp/vnB88QuIVNFSaxCRvOlUiKTLlRLYwtzdxdmM4V8vlhcS8aS+RwMDqXR0jRo0enIf3whNNXZwRWrOdXQA9A58CFJSk2j4J9VEHw2l9loNBkMfU1txzt69CzntFqNegPLMHqGQz5Esp8Tmp8DdlFDwmutBunMFvOZQmE+vLKWis8sh27NTiZzmWKlUq2JlFbH0rTdYjIJRpoGqToDzxsNemyCYBAMelpH11lBbpIsFUvlQqGYL5byhWKhXAHF0APZfD6Vy5WrIthnKJ3A8RbBNNze3dXU7Le52nx+q2AyCwILOVc5PuI0H2l2iZzWYD6lQrmcLubW4ok781PTK6HRhdlkPgM2IJK0Tmu3WQMet8ko8BzrtNmsZgvNkKbXalQxwwd0ap0LNVtcsNphoNvrBroGscVvWa5lMplYKl0ql0H5WjQWSyQlSLei6CidTTD1t7R3+ZuH8eF0gWaB16M/qcJ8RJ3To8huvUpo1XK1ksnnYEonQgs3ZiemQovhVKKqiBzH2sxmh83S7PdZzCZ4RoRalsVphFSQuFORIlTXaji5Ioq5QiGXJ1todS2eSqcyObAOgXbbHN2B5hMdPf3N7T5Cs1HP8SAYZ93vP0cFR4tdVAaAISxLYjafm11bvjE9cXtuamZtOVsqQh06rBavxxlwuXwet0HP8xxH7KoqOmjZvbqWB1kRsYWZL5fhc4ej8bVYdC0SiyfTVVEy8YZ2j/9Ye/dIVy/IthhNeoZFZXAuUM/n0HFU2H3QmpDXRDYzs7ZydXL0+tTofGQNwmoUDAGvu60p6HGCXzOJYGi6fuKBAX0Ohj+dzUXiiYXlleW1SC5XoClts8s70tV/tnew0x+E+w0v7EFvq594iDgq7MqKXKmKyXx2ZmXpysQo5HUhCl6rFos56PW0BPwuuw06GI4rRBU1Pvhq10US9gJ+QDaXj6dSoZW10FoklcnQGl2T0wt7fKZ3oCfY6jBZYDvgpzfOPDwcPruoQFUSU7ns3NrKjenxq1Pjc+EVsSY6bOamQKDJ53HabbCsEFbSvIddXSKPqt6WJLlQLCZS6eVwZHFlNZ5I0RTd6vad7OrD1hkI2sAxvLtDdbgOk104MFB3+XIpFA3fmpu+OnFvPDSXLRetVlNLINAW8LmcDqMgwLAeehdcF+htMCUIq+BaL6ysLS6vJNIZI6PvCbac7hlErNzq8RoNAqIz4ugdBg6NXbQL/NJYJjW+OP/l+N1bcxNr6TjP861N/o7mZq/bUZfXo8nrowDH6KOFYikci88tLc8vLxfyZbfFery951zfEPxqr80Bf/5QhPgQ2EWJsF75UnExunZjavzzsdsTywsypcBv6mhphom1Wy1oi6PP66Ooy3E6k11aC88sLq2shhVJ0x1outA/fKq7v80TMEMJHfgg10Gzi+JEkXhPE0vzF+/dhNRGskmHzdrT3tbRHHQ4bBzC1ueK10cB8uBXJ5PpudDK5OxcNJF0GK1nugdePXZisKXDYbGyNHOQBB8cu6SYWq1UrUaS8atTYx/fvnZnbqpakzpagn2dHU0Bn6DX14983gH2EB8vr65NzM7NLIY0cg3Uvj58Gora73DzDEOpQx8HgANit6YhQ36FcnludfnivVuf3r2+GAtbTEJ3R0tPRztkFwFs49CvC2CMk+nM1PzCxMw8NLbP5np1cOS1YyMd/iaTXk/GPVQHfF9xEOyiAEWWc6XizZmJD65f+WrybrZcgLAO9nQi4IFXfLhhw/4BbZsvFFfCkbGZ2bnFFQPNnekZ+NbI2VPdfVbBpCUE7y/2nV3kjl6cKxagjX926cMbMxM6RtfV1jLQ0+n3uCGyB+xoHDDQvJIkReKJ0amZydmFcql6vK3rD19+41zfMavRpErwPkL3k5/8pPF1H4Brg0LOFPNfjt195+IHV6fGTWbh+EDvUG+X1+VkYIG+1tQCuEBQKBj0VotFz3O5Qn5uZTmWyRhYzmW18wyLA/avEfaRXdJtFTmRzX5258a/Xvzw1tykx2U7c3ywt7PdZrHgmhvHfQMA02PgeavVbBIMuWJxZnkpnExyDO2y2PQsS25p7Q/B+8UuoVaW15LxD29e/tnFj0aXZn0+z4WRY52tLYLBgMivcdw3BnCTGZqxmEwWo5ArlmZCi6uxKEh1msmDH6B/PwjeF3ZBrShJoVjkN1999svLF+fCy81B39kTx9qagnqe3z9FdMSBC6dp2iQIJqNQrlTm11aX41HEx06rzazfl7GOvWeXUCtLK/Ho7658/osvP11ORttagmeGB0Etz7G4xsZx31TQtA762WQ0lavV+dXVUDQMVt0WG1jfc4L3mF1QCw95NRF//+aVX3zxyXIi2tHaBKltCfhfUPsAINgoGKCiIcFLa2triTgcTLfFbjYY6g/eNo7bNfaSXVALxLOZi3dv/vzSR4uxtfaW4LkTw81BP8swjYNeQAXE1GgQzIIRBIfCkVg6ZeT1XrvLqA7Y7RXBe+ndILTNFPJXpkZ/c+XS7Bpsrf/cyHF8fv3GofYEkOCg33N+ZLijJbgcj7x77Ysvxu4kc9k9HH/YM9mF1OaKhcuTo+989uGt2Um32/7K6ZNtTYGDf0TmOQJcZXhYZqOQzGbmV1aS2axFMHptDk6NgxsH7QJ7xm6hXLo+Nf7OpQ+vTo857ZaXT53oaGlC93xhazcHSDQZYYX1qWxubnU1nc9ZVYL35G7SHrALqUX8c3t26p2LH1yeuGOzmi+cOtHd3tp4VuYFngHywLVZJTidy84th2DdXFabx2an1ScsG0ftCLu1u6AWTjLiNjjJVybu6Q38yGB/Z0vTN2GUcQ+B5oIVOznUZ7GabsxMvHf1y6VoBDKD5m0csSPsil1CraKkC7lP71y/ePdGRRF7Oto625p5nm8c8QJbBsdxbcFgf1e7Rqf5fOzWx7evJnIZSM5uCN4tu8Vy6bM7N3755afhdAK89nV1QMk0du8O61zT110ZCEZDT3tbb2dbspj/9eVLH9+8kinmD4ddlFoVxdHFuXevfzkfWWlvDZ4cHPA6Hbu8WQsCsSGkR0SoFiGVKpVSpVoRRUVW6um7LOLIQktpnXbbyEBfX0drKB5+/8blu/Mz5fsTU3eAnd/frUriUjT8L5++/4svPtEL/MtnRrrbWnme201fq6NcLoej8ZVIAhFCpVKFdoLUglSWYWiGMer5oM/ldtqNBkPjhK8R4KxUq9X5peXPLl9Lp3PfO/3yn775drs3iBipccR2sEN20eKxTPo3lz/750/eT5YyZ44PDff3WUzGXXpS5XJ1NRKdnFtYDS9J5RijLdI6hSLP7eAfkWpFo61InIZ2OmyegZ7O9pYgx+7kso8ywEi+ULw7MfnVzTsGWv/HL7/5owuve+1OuNCNI7aMnbCLUxDdXp0c+5v3f3V7fqq3s/XMiWGP07GbW7boLtlcYWZhaXp2olxYCFqSnb6izyZxjGptyXxqYolFWRNN0TMRbi5qqrEt50+d62pvVWf/1dCxFHUGXz1D/KxjZ933cAFfNZ5MXb11Z3RytjfQ+uff/sH5/iGjftuPKG374nF8VZLm11b+9eIHv7vyuWDWv3x6pL2liWOYHbcieX4jmx+fnp6euStoF051pE+0ikGnIuhrOjJp6CGUmqZQouJZ6tYc84urJt5y/Nypsx6nvVwViWmGtZAkHAbzTKb20jRD0waeN+h5KHUwXc/k6AMVhcOxuLJy6erNVCLzrRNn/7vXv90VaEEjb+sqts0uhCyZy3x089rff/y7tXT8zPHB4wN9JqOwm7YrFItTcwuj41dt9PQbg7mTHRW7kYirQmbSPgktVYOOyBWo/3pZ//vbbqtryGG3lcqFUiknS6IoN9gliynoQC9rMdk9LmgWm8Vo5LjDmROwM0A/3xmf+urGLbvB8m9f/863T55zW23bUpDbG6uCkJXF6kRo8d2rX0yuLDY3+Y719zhsth0/n4s+QR7hiMZGJ+7w8uTbw9lzPRWTAbzWDe06QLqiUCxTc5hquZIUimSSiWVNZU6gFgR61cRETHRE0IV5KswoK3J5NZmKhGOJdLZQEWUtpYMQ7/lt1H0CqsqxDLr+ajQmy0rA6bZbLMz99SG2gu3JriRLy7Eootuff/FJja5dOHm8u71Nz3ON3VvAE/WCnUxnc7fujYYWvnyle/m7IyW7Ecw+u/awp+A4ktbdmKPzJarNIzc7ZfU2o3q2KvTwtbMl7fSKbnSJno+Zq5TP4+vobG33e9yCQX9gj4zvBggZZheWLl2/WSmK/+bsq//mpdfavH5EDo3dz8I2ZBeCmy0Wb89NvXvtK+jkvo62vq4Oo2B4ZldCB4I5LJYr5XKlhM9KtbFVq9l8YWF5eXbunk9Yfn2oGHRAvLbY5uQ4Qa90eqXeJgknmg01ga8J3CObvmYXlFa33B2QXOZqtZwNR1ORZEGUKYPewHN7cx9mX6HTaXmWQ4wUioSLlYrH5vBY7UjZYs23IbtwWmZXQj+79PHvrn9hdZhfOnm8JeDf5AYfyidrX1QquXwxk8tFE3HQW9MgwlFrRubiasB1KhkWNHNvDqZe6iM6WT11r0EeBqLCSd2tefbKjDlZaensPjHQ042uueXOdGiQJXk5Erl07VY0Entr+Mx/+8pbfc1tILixe1NsVXYhuOl89trU+O+vf5kp5wd7ujpbmniOU0VofYiilExnphcWx6fGFhenEtHxam5GLCxWsOXJZym3qJRDbmP0pZ78yc6KRUBU0zh3j0GcLI1Fr/jssp4Rw0kxnKKMJpvVZDz6D97CDWQZBsFAKBzOF4sus83vcAlbe/hwS7KLI8rVyvji3L98+v4Ht682Bbwvnz7hd7u0GzcNlPByODI1OxtemzQzUbe51OmtBBwyxyqNIwCYSK3GyNXcVsXIKwcgRdAX0Yz2k7v6j8f9rsDpsyMnbGbzkZdeIlqxROLi1ZsLS6sXeo/96etvD3d06zn+mRXfkuwi90Q2c3n83kd3rpXl6vG+nrbmILPBo1JorKooLq2u3bh9s5geHfCtfmsoe6Gv2N8sNrskn032WB9uXotsMyk8cjqgJqZQFqWV15JUNKN32FwWE5nu0dh5VAExZRm2Hlxk8nmH0RJ0uclT0M/qmFsK/mDVl6MR+FORTCLgdUN2iU7eALC1sUTqzth4KT3xWk/4x2dyJ7vKzS4FXg9Dk4e2H2w69RPYH2O7PlAHr63W5i7JVcRJ6frox9EHIvUmvzfg86QKWRCxGFmrVKuNfRvj2exCdWeLhdHF2fGlBZTR0RS0mS2NfU8BnalQLE3PL8Yi0yNtiZf7S9DGLEN0+9NA4kHyWgeUM9xpn1XmdcVsNlsVq2SUkzyDoDy6AUgkXe9oKG5UxmoytzYFDAZ+enXp9tx0qpBDYmP3Bni2ZhYlcWZ1+f0bl8eX54J+77G+HrPZtNEVo01Ca5GxiXtWZu5Hp3ItHhnuzFbi14MDcdmpYoVaiHH5qslidkiyshZLhNaiq5FEOJasb9FkulgqqUpRs/snYPYEsCA6rTady61Go1oNhcDXbbNvPjKzGbtEtmq1dD53ZfLuZ3dvlRVxqLervTm4kaFCOXC+JmfnI2v3znUkzvdVuCP5FDMaRJY1obhuNszkSppYPLqyMpeIzWZSi5l0KJNewpaIr0TjyXgym8oUICEsi9Dv8B/uZFmmWhXDsVi+WHJb7c1uH/GtNqZ3U9lVZ3pBxX948+rE8rzX4xzq6bJZzEhvHPA4YEUR2k7PzSvF2beGcs1u+UiOBqExalVJO7NGjy3WSqU0V1tycKEW22qTNRawxvzmuM8YN7OpmpTIZiOReDSaLIqSYiDrFh7yAAjRIhpNOpuLJhOMlunwBxxmyybi+wzNXCyXbkyPfXz7ak4s9Xd1dGwsuHVksrmF0CKrrFzoyTvNylEkF31ToWJZ7Z15Nluo9fpSZzuTp9sLx9vKvU2Vbn+1y1ft9FbbXGLAXnKbs0wtG02kV2N5UdZazGaOPWSCGYaGPwXnGbFv0OmC+G7y8POGXhV0MgmEctk78zNrqaTTYYe3vImrDKAEFAOrBocEWyPpiAHqRKppYlldJKNzmZVz3dJLveJgq+h3KA5zzW5UN1Mt4JKPtYqvD1Z/dDb//RMRFzs1MXELRqdUqRwuuzzL+lwuj8uZzGduzkzFMil4gRu5V5v5zBVZXIyujYUWpJochF6224hPvAlIWMYwLFeRtIUK9SyH7nBQrxRL1wxcrSRqZyP0SoJBbeUaufUkq5tSI5VHP0Bw3OSsvdxf+f6prFMfGp8aW43EZFk+TIIpymY1B7wejU47HlqYD6+WRXGjll5fM+NoBAWpXPaT29evTI4KJsNgT6fX5Wzs3gC4YnSieDIdi4cdQr7dK5GpCEcOlEpbzcBqQOrMKhNKMHJNYzYoSHzaUUBTIETGXlza+KJcrHIuh5PnyFrQpPsiHngW00Sf1afXk797AIamEbTFkknE6w6TpcMXFHi9Fta3sf8hNrC75K6OuBgJ/+7K56FEpK0p0N3WIhj0m4sjdsIqlyviaiSukeMn2qosewR1MxoasqtxWiSPFVKoCcVoOM88SZF5ev2xbnRTPavE0rXZNYpljaJEhtCTmSyCe6VGbCEZl2kc24BKP6xbTVZqElpTkvBdTSYVUGVhh6gXlcsXVqMxjaLpbW51Wqzrhm0byG6tVqxUbs9OfXDziqxVILjQzFt5qgFlFMvV5bUVWlk9213hjyS7ANoBEmkxKD6bbNQrS3F6LUV7rIrNrKyrb9CeHINWoSaXlbnV4tJKaHFpbnFpfml1FRzXNDo9zzE6+tGhQVEUEVPNL60sLq8tra6FVtdWw9FIPFWpVBiWQUPt+CkRyBhOR39ZicayuXxXoKnJ5SVLUW6RXajlRCb17rUv7y5OweD2dXbYzObGvk2BAtK5wmJokdesnus5uuwCqJhOq4H1hW8lKtToEjzPWtAhGfkNxFcL8a1li7V0thi0RPsD4WZbnFYSkVgqtJYtVySDgUfUBM4gnoVCcWJm4ebdu3PzY/HoVCa5kEkhhl4KR5YWVmPJVF6no41G8hTcumU9E+gaKCWVyYTjcSNv6GtqNQtGJDZ238c67MLCiLK0FA3/4otPotlUX2d7a5AsikB0yqaAZkB8vLC8FgpNtTpiJzurR3M041GgcVmmZuSV8RUmnde1eSSQvW6L1490W+Ruf+VUR/F4S7knUGl3VxzGYqGUm1vNFkoaq8Vi0OsVSZleWLp19wYjTo40r53vTpxoTQ81Z441ZdrdmZqUWVhJzS6nGJZ12CyQwkYB24Fqw6liqbSwsiqK0vGOHrfVDrOIxMYRKtZjlzyDUfhy9NbHt6/r9dxgb5dnazMMcEwilbk7PlHJT705mIVXBeE4+oDWRT0nl5lwStfqln12idGhJ6/DMI6EZHtsst2kGPUagdNYBAXHO42VbK48H5FZ3mw1m2LJ9I17o7Q4+dZg9NWBQo9fanLKAQfZmpxSq7tiFwpLkfzUUtFutdutlico2QpUcilJktci0VQ2G3S4Wrz+B4v2P8A6zQ/zUigVZ1dX8pWS02l3WMnaUkhs7N4AKKxQLI7NzIfDc12ebG+gqrbR8wDYYJ3Ga9FIEp3MMeXqhm0NFhi6hmgKtpkwQoagiTvdExDPdudt/Nr45PhHX1z98PMvM4mJ482JE+0Vr00ReIVna/XNZKi1uOVXB8o/PJmiKot3JybS2RyarlHAlgE6QIrNYnK5nCWxSsgqFJ7m6El2cURVlsKJxNTKoo7WBdwuI1mq4xnFo37lcvne5Nz4xKhLv3Khp+iyHMTd+L0CqgovWlOjEMrWattWOHpOA5XebM+Ho2iB61z13us9Ky/1Flzmp26iqGG01aic6hRPduSXQnMrkags7SSAxil6vR4EsSwzvRpaScQqYvUJgtdhlyzEEgsvRSOCnve6XRzHNQae1gN2oJhKtTo6NX/73i2zbvaNwdRgSwUeKenbzwkQqqSLGi0N/xlqWdlmzUkADe/MZJBt+uxIy9qPz0S/M5Jv8Wx46xPdyGZUzveUeSo2NjmTzGZ30FJgimUYEGQyGlaS0aXoWqny5HyyJ9kFkYVyeWYlVBTLsPkWdaXKxr71AGph1afnFm/evW2ozXxrKHWht2J+3qZvyYomU4SaVcyCBNdpw768Icgp4DhgV17tr5zvqXitCrT9RsDBOm0N+vxURyG0PAOdl87kQPDTbtHmgJU1G41Om7VC7tKGcqUieS3aI3iKXUXJFPJjS7OKphb0evX6Z8yzRrgeTyZvjY7pxNk3h1Iv95etxh20zmEC/T1TpDJFrcDVzHpiU7cLxMGSjACX0lHQ0mSqxDNvaeMAm0l5a7jcao+Ojd344vqtmYXlZCpTf+Ji6xxzLBvwehFYjS7OpXJZ0NfYoeIxdnGdZBQmm16ORWla53TYeUSsm0KsirNLK+XCyoXuNPqs3fSEbjjqoDQ1SaFm1phohvbbZVjE7VpARMmiooll6EiGhs+FmBhCvDVQvQHxT85nW63TY+Ofvf/ZR59+9dWdscmVcDRfLCG2bBy1KTiOcTpsML2r8Wg8k6qIjy3G8CS7+VJxIrSQL5ccFotJMDSePd4YxXJlLRq3GzI9/orNqM7Te66ApkjlyVAGFOlAkwhz2NixZSCHdEGLHMIpbbNbhpO89f5B05qzvZX/+Tu5Pz0X9+tHVxc/+/Lye+99/MEXV66Go/GqKJLcNwUIMur1CKvgOU+E5nOPz9V/jF0ZarlUgFqu1CS/143QDZp9E2HErnQuVy7mHEIVvZ7ETY09zw1yZer6DDe6yLS5xRa3yG9zIiN4FCXtcpwBu1Dp3f6qWSBj11sHygs65R+cKf7vP8r9b99P/sHwilV7Z3r6q6+uX1sNRzeXYLQ/dLjFZAx4PQpVG1ucT+ZzIPEBZQ/ZRZIsy7lCIZHNgFQEQurC54296wKn5ApFUcxahJKBI09iPF/sSnJtcpm9NMYb+drJzrLLQgKYHQBRD4J7nFsVtbC+2+3jsMFw5TxW+Xi7+Efni//+7ewbfdFiemp0cjqdfea6GTWapo0G8qKFZC4L2UWHWIddoCxWFiKr89E1s2Coz7Z+ZkXVxz605LYoebSwkfi8oFzVzYWZYkUHj6GvSeTZbV8BjoenHXBKw62IRjRfTfIzq2xFbOzdDiBGZAFQRFbtHvnVgWKPNxYOz4VWwxIcto2BQiGKHocDihZx7NzaSrFSbux7THbVGcGxdCpXLJqMRrvt2a98Qm2sJiPHW7NFfaG8wfDdEQYuDv0SdeZY4uhu15+qA7rRJignuyqnOsR4RvvFBLecoDdlZDNAjmGMvTa5N1DktJlkOlMlT1xvVjNUwGo1m03GfKUE+siYRmPP45q5LFZjmST2CQb9RlMNHgNFkdca88Z8lSlVKdUb36w3HDVwjOKzi5RGvjvPrsZpSdoZvxDfms8mn+stdfrF2Qh9Y5ZL5XXkZu5OQWs1Rh4Rc7VcLlWrUAXPyIuhGVhS0BxNJx8d03iMXUS608tLtE7rczm3uDArlD4IzhT1qwk6B5XwXAkv/KD+oDjcLoaSuulVuohQc0f1R1vC6Abs0tnussMkz4Z1a0ntg3v12wWoqcpw97SirEPzQoM2dmyMOmUcw4C+VC6zPrv5YmExGtbSWofdusUVlTmGDnhdlZpjOqyPpXWS/DzRi3ZzmpW+oIiYNZ7XlUXtTgWOgkZFsAvvN+iQSqI2W6JkZYeqvlKlFiPM7QWjqHG6nA49WbX8GUAngCVlOAamF37xg5HjBrugFr5WvlQqlsvgVc9z1Ba6DADPy+ey22zepZR1NswWyjtUbocCVFWrqxl4YnTLVUqUduX0g2BcPLl8NZOd5QReED3fC/GzMbc/0Nns96rr5D4DkG/ymniWhlrOl0vS/QUmH7JbKBeXomFRkeB98Ry3RZKQB1yw1uamsuK5FzIuw3rt1KE4RKiU7Daeg8TEMtpwWsfRsJoa3Y76OUgpVqhohqnUrD6PF1xsPs7/ABzLWs0WRL3QvtlSI456KKCZQmF0cU6sKV6XU4CJbiQ/G7RO1xr0uT1toZTr1pweV9jY8TwAjQCfFP4gyyg0vUN6622VLWinVthohkbk6jDLZLR5vTV7ngH1FrKJVzhdKZ1KpTK5rcxSRDEGvR7EKZRmdHE2mc3W0+/LLlH3lXAqjgMtRiOZuL/lrodzbVZLT0c7bWi9sWi7Os0lsmTS5sHO3NwhoI3jWegbrcAprG7rQ8SPASY2W6DGQ9zdRZZnyM18h3GHs2xwllWo9QbLTZZwaOnu5MxMLl944t7AOqAojmUQnUJFh5MJhLz1pn8oZ7JCJh/AdGi3/yJvHN7kdXV19OSV1s/GbV+M86txqgIX9Gjzi9ol8xA4htVp3BaF3ZHswhHLlKhbC8wno1y6QA+1yJ0+8Vk3XzaDgav1N1Vf7085uIXF0MRKOCxuwdqBAlAL4kCiDC7VxAa7siLny8VssQB/ysCrU/ZVxb1FQMtzHNvb3jw0MFzUdr9/z/Prq+brs3wkpT2ys5/REIWyZmKZnY/SrR6pzSNxZKxq2wQj0J9aZj65S0KGEx3ls90ll0Xemku6PnCu2aAca62c78lztbXQ6mqhWGzs2wioOEXBsTLo+XypkC8X5PqqbPW9VVGMppLxTNJmMtaf49pBNxYM+t6OtuNDJ3nL8K3Vjl9dc713U5iP0OJORub2CyAVfRetUShpJkLMVxMcrasda6ncH2TeptYizy1TkQwNcxtwyIh3g05xB3eIn4BWWzMalFZX1SEUc7l0sVRWo+cNUd9ns5gdFnM8l4kkk+VKBSkNditiNZ5NZUslMGQUBNIG2wfKEPR8V1vz2VOn+gcuyPzxi1P+390UopnDf35OlknMky9RuSKVLlArcfrKFP/hbQM083BbpTtY1XPrP8a8OXAGx9TsRtlmJIqdo2u7kdpHoaPI+Kge6kRRJIncGHhm7YyCAdzlykVQWRbJUwCNukBZl8SqXFMYHcOoz0TtEBSFaMrncgz1dI0Mj1icvddmjMsJMl69k/6yd0AQeXuO/ei24fe39O/e0P/8svDBHX22RJ3sqJztKRMXd6esgF2fTXab5XhOF4rTVXFvLhTyAAWjDolodaon9EwJAXEszUDICZUKMdX32VVv/5HfyIfabfeDeTcYeJ/HGfD7C1UWlomkHh69uODlBP3pGA9qv5zgby9wsRwFSt48Vn5loOy3oU/vsHJocXQLh0lu84hVUTMeYhK5vbjLXYMzTzy+VIHR0Syrviq/sWtjgDjQhy+gsq7JG+fgV0UUdVotJJeMuOwaNaUminImk+EZSa/eEt+Da94xyAAQFcvooDx7A9WX+st/MFL83qnCmZ6y167sRlXVYdTXOnwiFMBqko5ndRC43QBSitglnKJvzvGJosXpcBoM+q2EMfAoiOLVaauIkeuyWt+B37lCAbGQXs/tBblE1Scz2dDqSouz6Lcf5iR8FI0rMvIas55Mu+4LSi/1lEfaxWanrI4oNQ7bMdBpaYivUUHmogIPppG+YxQq1FiIfu+m4daSy2Ij03z03FbfR2DgOZqmc6VC/em7Brtwo0OxCHg3CcK2o92ngAzQe1bCkXIhMthccZq3vrbnroBeDweYJhOoHrYFvum0NY9FcpNARdHqFKtR4dnGXL8ttdkWQIpUw6ndZFiqaKaX6d9e0//sK9OtUNDsGOzr6Vcfo9iSrUQbm4wGjqXXErFMIY+Uxmn4MbOyxNK01UjGO+qJOwZ0O3kQIJEQmGxfUxWh/V414rp4kHmxSi3HdWEE2eTh/poWm5ZsuGwcU5Fr+bKmWCZ78Xt3VbqfufoJG5fM6WBxYYN2vCQiVOlKkv5kzPTxmC9a6fc3nzo2MNzs9219KRaIkFkw8gy7EF5NZNMkpb4jXyqtJmI6nU7YC9kFv7JSK1dKAl/x2XZ6T3wDoEEZMmT4kB1kD7mpPxfxzhfCL68In9xlLk8ys6t0IqtLZnXTK/RXk9x4iF1JsGhB2GDSz3cKRSHBVSqvzRS0+CJJFNyfsRATyWjhqTlMys7GIEVZsxRhJpatNa57aPDsyNBg0E+eJ9+6G4QjERHB9K4l49liASkNdiVFKpRL8Lngn209u2eCGAtsWxsagbSRrfFrHUDikGGmQK0mdbkSDiQc12W0UKauz3G/uuq4sth2danzVzeDP7/i+flly68u639xWf/Ol6ZLU9680ipqfZNr5rElrkxi/XWgCvlmtSUVKGqvTnO/uar/9RX+07v81SnuizH+2hxrYJWeQNUq7FB2kXO+rC3LvNPh6mxtttvIdPrGvq0BxIFaiGixXK5IxP7fV8I1EhSRq2tsuwJIgPut5/T5Mgsm0Nk3z5E0R43ctS6UtfBKnhiWUX8RFiEocxHdB7f173wufHibm17R5YpaWSaLmCxG6c/HjbFiy7HB84NDr7gCr2gMZyaTfR9Odnw00T4Z7zU5T54/dWGg70SqGrgxa4Bz+2ghuHTwiiLIX1KdDQmG/pxeZX951fLLG4Hf3m396VX/331m+/VVQ6miPd9bhkPO7nTKMkrVcwpHi6JYrQ/4N3ZsC+QsVZjUK3jCxCKtvu0WsO0Br7coOr+a5iBnm1dVFDXhtPbKNPPBLe7uEl0ok+Z+FDi9WNHcWmD++aLlVzeCn053/OxK4G8+tv/uBn9nnrm3wHw2yi0mnd1d3aeOkbdwvHLm1GsvXXjtwpsvn3/75Qtvv/7Kmy+dOT080DvY2+1wti2nrfMRLQLKR4ECU1lqZlUbSVHVDcbGcUw8S12dZqNFT3vnqTOn3nIHz8WqbYmivt0jHm+tmoWdNx28HYGXWbpSqZbFnT/jggo8rMNuHah1AdllaLrJ7/cH2m/MWb+a5NN5dChV8VLEcMIyqWq2JiFmz2puzjPvfGH664+df/up63fXzUsxRrov7qgpvuRL2mtT3DufW6bibR3d59969c2u3lcilYGfXW36iw9cf/G+84tpj8XRPtjbodezUGjwRCwmU2uTf6C7Y6Cno6MlaDWbECqYjYLD7qzWLEtxNlt8RESpGrrXuzeF//y+9V8ume4tsuUKavqwmVAH6LZEhro4xl+ft3g97aeG+k8O9r18ZuSVM6e93tZ4jotnoUgaxz8KnKtecv2qNwTKg9JCA2nJTbpG4i7RmHs/vbz0X7/4xG61HOvtFgzk1eu7BOrIsQzPcvOr2cnFcqlKhvpoLaWGK8SDSBe1Kwl6Ypm5NG5477ZlLhE0WjoNBlelUnGbyHumyKLNpGlqRdjUWe4XVyzJasfI8TPD/X1+j9vv9eCfyeyqKGaRcja39I4MDfjdrgdagnQjAqq+TLDayCSlVKnGkympEm/zlG1k1hBJL5Wp92/p37/ripaCSwlDJAENSYaOOUadU0dWnKYWI/THd1FVO2/qOXn8eNDrhpFjGUbQ66tSbSWa0tbyiKENnKrd7wM9GJxVRKoiasmwInoM4fhpnmvZgvb6rH466vH5O9EdUevGni0D11KqVO5OTMeSqe+cOj/c0b1f7AJoVKPBYDSaohnNjWnx1hwdTtGrSWo2ohsLsV9OGN69YfpkzBJKe422vqGB4aG+XpZmMqm425hucZNhfZIJpVmK0+/dEuZSbaeOn+nv6UT1QBIE1Gw0el3OgN/X3tLc1hSEG/LMh1TgDYiinEglpfJajz/vtpD8ITCLEea9GyaZ6T5z8ozT6Z1dk0bnK8l8TZJhaCm0+41Z7qeXTVfmXVZn7/lTp1oCfhALaUaDQiVQlC6eKqTSaZ+17LY2hqyRMehcS+puL7DXZ/jbC/w0mYtGMTRl0itqjyMuJHJQXQrN7Tn+szFrVdc21N/nctjV+m4PB8ouoKN1NrMFcmYyuSSNZXxZd3PBcHvRcm/ZFsl7DeauNlxL79Dxgf6WYADUIkROJ0PN9mSrt0qEgHQRNBB1c9FEG3pGjh2zmhuvGlQbhQKd5IY01DHLbCWQwymlcjUSi8iVUF8g77EiWiURzp1F9vq8o7n1RF93V9DvMRotoOHmjHx7nh1d0l2Z5j+ftKaqTYN9I2dPHA/6PGx98rlaIuqg02mLZSkajzqN6Va3xNHYpZEVanSR+cUV47s3HbeWHDNR++iy+cYcu5asOUyywNc4mnjX6D2JnPazUf43N0yJSlN/z2B3e8uOl0o5UHYBGBHoLo/LGfT5m4Itne3d3Z29PZ19fd29fV2dXa0tbpeTTIPRagvF0tzSUjm3MNiENhLrmhmyFc1oR0NGmW7qbCHvCFVz3SFw/Qj81iJrUmm5N1Dw2CBD5D7MxDI9GQa7A163y8Dr7VZz0OfzeAI6xpEsmiqUt6V18PzIqf6udpvVAp2JfvegK6kcU5lcPhZbdQrpdg9RztDG48vMO58bZmJQLCMjw6cG+wbb2zoZznZntnhjRo6mtbkytZzQ3Z7nfnnF8MEds0S3Dw+dGOjuNAo7nNz+NLv74lU9CfWpH5vV3Nbk72lv6Wlv7Wlvbg36nHYrWcSLbkw4F2W5VClxTNFmksgqFvfxbJHcCR7mCibgB8AmEhutpsCauu22oe6O186f/uF33v7h22+/fOYkKi8I678QD0lIBxDI1L19ePjXZui1vL+j68SZE+CMeHa9Ha0XTp144+U3jI7Tn042/T/vef/jb71//alrJtnd1fPqW6+8fqy/12QyqhnsDQ6EXdXhBHD9MJkQ0/oH2qSeDpCD8EnWglD0LJksqp53EBAldHmUp1UZx3+1PjCoDGMyCh6HzeO0mQQB+rdeT8KleuIDIBXOE+wsS6s1p4gblczSegEay2e1kKdWyTXrdBaT8Vhfz1uvvPLGq9+9cO4H58/94OULP/jWa9965ezpjtZgfbZII9O9wAGx+wCk5RpopDwAaSMNeWknGmivQoJ1oI6GIT5BQeRbrQZqs0VYUoP6hkz1GBX1WqL/qRNin67vQ2CX6mEpLCOri6poSlVdRdJxLIvYDA6Bej55KBG7kOJ3O471dZ053n9meAAxQHd7sw09QPvsZaO2i4NmdyPIslIul8VqCaEIs9PpeFuB2n6QEJCBjYihLGvLVR2j45j6MxA7AaEFGao3LciPSpUSZR1FbjA+zLAul4TmWg1+EwKqOkht9prXOp5gV73cRyp0YJAVOZvLVcsZMy/qWSJV+3K5T4OsqKnwrCzJFbIM685aGSc9fiIJpRQScd835U+CyPJ9NJL2Bo/Rd59d9DHSs/a+SesXQJ6VJppJkR/fVJADILvwmWtKzm0WTbxCqYMeBwFKw3OKxVAVpWJFknbQAKQtyRWSy3ggqdDBML/Ewdg/LbQuSF9RLY5abINdHaUlL79WEL9LqGk9cScgTJEJZ9VqlQyYVqr5QimRTK1FYksr4cWV1aVlbCsPtkX8XFkLx+KpTKZQKuk0FatR4jm1fo9hb8hGtujEDxq83hSwlDwnNzy/+u0s4t49BDlu4w3/0TVFScQfmHNSxuOVVUs8CJJRrPpEFcw/uVWElAa7eo53WWwQr1KpMUlh6yBNBOFT5FK5nC0UkpnsWiw2Obdwd2rqzsTkjXujF6/e+ODSl+9+8tlvPvzs1x99+uuP8NnYfvPRp7/75LOPPv/q2p17odU1tBHs1votQaq1qyYCD4RAVYk0klSgRBqWXlMTRYm8Q1Z9D3e+UMzlC4hisaVyuVR2gw27MrlEOg2zggyIx6DmqbYJcSZIc9dneZB+QpL3j2cUgppLkuQ0WQSODFo07Pmt2cn/6x//ampt6TuvXRjq66UfBOxqpyNH3Eej9qprQNQqeQdrtVgpl0olyF8ynSuWyulcFvJYKJdwJJqsAuCPRJbWUM9+DNBmDMvwDHzLWpcv/2evZV7qKyPerb8WHZ7t2JLunz53ppSTr51/CSHyei7II77LI/vqNUfbVkURuoQ8SFbTxBLpyekxvXzzT16KDDQhgAEHtfdv8z+97Ld7T/o8XlRDwvEiLDF59gwXiBwaOa4HlFKqVBKJiJVe/MMz8XM9ZYbWjC4y/3DRkhB7ujsH/D4PWV+GjGqRl+nyPIfwqHGuqrobVnFbtN9vf1xuXXlUKmXUeWE59OHnV1od3v/zj//spaETjaaaW13+f3/9099cv3Th5PDJwQGUhHRUAsWqH+Tv/TzJ8bhs9HF08CIuLJmKJhKkj2ey+ATZpF3Exz2U+1Vf9wpwHLLVM5qzXdU/e6NwoqMMYSJWTGV3coX+p4u2yXhHf8+Aw2Z51E/BifihBtBktU1kQtioGx4VqIIoillVBKFa0MXwt5hP9HrW/t3r6Z4AWWNYrtWuTOn/v4+toYyL0nGaGlGzIq4QG0BEYt1u+RCg38DIr/QW//TVXG+wimu9Ncf+3aem8TW7XrCbBQMZi9ZSeo61Wawuu5VV3yiAf3qeQ4yLveoVoKWR2cOr2wCEAdQJXRaeSrFchnJAmydTafxMZbOzoZXvnTz/H77/xwNtHQ12V+LRv/3gt3/13i9aAt7WpiBaBOk0eUM8icHVF2lBj1Pox0QIFQWfENB4IgmzSpqrUIRbQqjfoBnQOxrf1gM5rVZzGGt/MFL+45cKLe4qrlO1YITdmVXm7z81fzxmplnTEy+8JuxSGhZVVEfuUQGRKMKHilflW4YHAPEiFScGsmbkyBq6f/5mvtuPgsityYUI81fvmz4e5XJlHenYyJa0CwpSv2/W4uR6cZBNqP3wdPFPXykEHRAkzbUZ/m8+Nl6fZcqiKhoqlyDRoNcLBj2N0Ja8Epiymk12i4XnOLWp69K0WUPVQdSJrKCzwiJAokg/FGUQXVUnZaOz/vs/+MP/4e0ftfkCDXYjqcQ/fvLe//3Tf8C1QY1ALSG5LrRw6mGjSe8jT0uBXTQgaTJIZ13fqldY90bINWyhek8CZeF0v03+kwuFH58p2i0PxZ6wu8b8/Sem397g8kQqnmppElSSauIrroXolgcnN4Az7icR00sefX1zsPrnb+Y6fMiR5JkuaP/qA+Mvr+iTBZLP/Uto0PpkiU8BuduNyo/A7qt5vx0diPpqgv/bj4235umSWM+tUf6jrYOvEBsGJgmskn9IeGZRBGgtXCZ6akWsPtSR+CQZUDRD/x8//u///NvfC7q8DQOArMEgrH82X4in0plsHtoMrgK6BjpIOJ5YDUdXIpG1aDyWTCfTGRxQKJVVagHSRMhhaz1vfeC8unejJTq5kfgoyJWvl45E9LaGHlV9l0b6Q5CUeg3rVYTQwNyqVVWrS2k4mqy/y7K1+2aoDrL7mRdULxBSAX1DDsZvMpOAEmXS45EL4e4+yKH3gQOhT/LFYjafz6hNnYTjsoWNWEB4cYVCtSo+lINGlUkdyKgM2vGBz4w6QL89VvgjQA5oONXDeKzt6hkCjd+7ALLgaA15S8ZTmTUSSL/cBeqZNJggKuF+vuTqdLpai0uB/OkaOmgbUCmsmXiN3aSw92/cQTmrIe+TaFTmPhqpu0AjIxWNnxpiquqD5g1CESHZzGaTvv6WjSeBpHrXe2Jn/dw9AdrXaiDt+/R6+/hN5GHbzb4BiMWB9VFA8IMsUWiTU3IYFXoHdy/QObSgVvbbZQNHTD6yALVbWXyv0Y67QCOjh6BMnN5mMsNBwY/77NK02+JwWW2bvMp+X0Fra1ZBthnlJ9qXtFStPrDXSNkl0CAMTV4khqDrQdtAZdqMipu8bYokbqsn4VgdpTHx6Jr1lbuJBSFDQhDf7eSzJ6B0lNNq81jtiDDxs8EuraPNBqPDZNlYPe8vUKyBIw/yP26bCNBMYr2l6tvuAHZ5hugJnnnEtdZQZr3S6pZMhu0xopJJRN+oV1D/B5VHLptHyfsEaFebyWoRTCCU/KynQsZZWseSd30eDruqSCnk/uhTygaNtFcNRbJR2bUYJbD7QLGBJCjVZpdkMcj1iGjrQCYCX/NaFfKuwEZaox9uK589AXjk1ftOoBk/77NLLJ/OTF5fcmjswud8WnDreIrxnaIGE6BAQGEFGOaxbFE0WYmIeEZqfLY1oCNoYVOMSrMTPYOMo9S7xp5VeJsAfWZBYHVMvQIPm9MiGHuaWvU0Lvpw6tYodp8LF7hak0Mib6V4xKsCoP/hFrW4yfNsjaStAJqAJhMM/Q6Jf/bb1vYZUMA6GiTazaZ6wkN2zQYBOww8t54ntu+A4DIIdvez5DqZFkOt2SW7zE8vS0NZhZrfJpH7j9uphqBXWlzkPWH7WvmtAOXzNNPb1GozmutC0rhEqGniWOkNPMsh6qknHgzqHZ5jiFdVn1O7T4BVZOlawCa1wXvSrzPsAYvb5pF9NhkO/NN7nwaOAaMmniyLDqfskFTeQ8Bn4lgWJDI0U7ewDzswYllBrw84XFtcu3fPoLaRkVNcZkW/rnKDHdyThquRuKXVI8F7gtF9OJyhAgWDnmaXGHTK61fjKZDuoq7M3OoW0TW30iH2FYh3fHanoDeAynrKI+xSWqtggnLm2INWzkQCDAokQM8+FdXW1FeV73ppBjQ9FEPArvQGyCT8dbOD6bUblS6fBN8Kxz+TLGRi5GtNTrnJISOGfqK7HDDUqIfpa2mzm80PXOOH7GK/nuP8By+7pGTy6kRQCwIebSFKnaxRlXRVUXWBsG9HDYhTcToEt8svdfpF4wbvAAc9Br7W7RdBmK5xe2VDQHB12prbKvWgu1jJfaFHQUpsfD046Gid3+4SOP0D4XzILhJYhnGYLcIBmt56C3J0zW5QIAco9dFGQXNDrHVaBRup347aDEXUcDZVC9ilgeZK0LHZe2NxcKtXGmiqWgRyo3hzCOguPrHbV4FafrLf7Y0t2QbAqIHhnBYLTO+Dsh+7UJ7h2jz+dl+Q3F4+EBB2a2RFoDavDAlYRzSJL03WOmn83CnsxtpwmzjQJMKf2mRsBLtsgtLXJMINJnXZ4EhUG8IdtMvHWkQEUegu+Ek2LVmTRaerIe4yMGSE8sDAMEy7N9DuDRrYhy/3e0R2KYrWkUldHqsNQtxI3X/ARpj1Na9VXjcU0VI1Sl3WZDeAAmhzSSfaqkHXM9eUI3NQO71iX1BUFwVdB0QZ1Mhb0ju8EmQXjlWuTOXK2lyJSuW00QydzOmw124mE0TRO9fPZa+BkMdltUL1kqd8ntbMgE6rNfKGNm9Az2xjfeYdg1w1uYNNqA06iR+7LtDcBla9d4QabbNSKAJcWAxKd0Bs94pG/v6s7wbWaXiQ4bLIA81iwCZL8obcoJfkS7pr09w/XDT+9Qfm//KB6S/fN//F701/+Xvjf/7A+O4tfjVZn7B7IFAHICG7RkEAiY3EJ9hF1Gs2CIMtHRbBqDuAIUnwRREh8Dsknx3mcB1Dh8Y1k/EHMs5HHp3aLlCEqvnhKDnNNXi20JboKHVtD/fi/k/0HrKhJ6FOOL7bX23zSOvemEKd0YAVkRpbZn52Wfi7T4R/vGj4p0uGf75keOdLw8+/0v/8S/17N/jZMF2ViBTtv5hAOVEmvb6/td0mkJf7rS+7SOVZ1u90e+0OdsfLe2wZYE6rURxGGVJlFTYc64HANamjuDvpb1CMlEaSqXRBuxSnp1e52TAbiutWErr5MDMZ4mbX2FCMXk2SbS1Fz0WY0UV+bo0tVmCnNjHQmopEhTPapYQuktWlS9pMSZuvaAtVbVFUt6pWVJdraRy9z2Bp2mNzBF0e/ePR7JOOvyTLoWj4P/32p+9c+iiRJita7RNQLDao3LM9lf/xW/mhFvIyoKdbE74uuLk5y/zlB2Rqc10atgWUomdqEMSgU2agkcgtHQmfJZBRpllGwc/6m5CRcR7ms8AYeAitPBZipsMMNPABCN8uYTGZfnz+1f/wgz9u8wcZ9d5fHU+yKytyKpd799rn//Hn/zi3urJ/AzD1jN1m+fsny//21YLXJm7Q01EFCuL1T5eMv76qz5RVXdfYtVWgLFmBq9yg6cE1kd+Pj1qQBDURIFMRDyw03AXQIpDa//XHf/LDs685rVad+kRVHU8qO4rSQjkHHW6fnbzxfv/6LRoQRs5jlXuDVbtJ2liJUQgz7CZ1tA9ONZh5lI2tAReh01IQ0PrG0o0N3+n73xspaiL5pIkxO/rUAghfYUmDTo+eg1p+3JFq/L0PXBBLM00uT19zq6DfyyUWnoaBqyGsbHdLxJfZGNiHdodf7TKRqQM7c0NxXYSrp7anE+tHNo5/HmDguN6mtmaXj4xjPF7np9hVZz8IBqHNEzDzwj5dICQQls9qUNo9ks9Jluxs7FgP0MzwdeE2YyMPHW5fdr/eEHhDq8dvRixEnIrHWnIdNxTsmgzCUHtnk8uF7rBPfRjhh88uIwwVuGdHhVDOJj25Kbvdd1t/zUEWJGH9Dudwe6fFaHr6icf12MU5NOO1O7uCrSaDcc+5JfxQGgNfa3ZLsKYsvSXXDWFxm0e0Gcn4fiPpGw9QY9AbugMtfoeLI9PsnuRqHXYBHGczmkc6e702O0S5kbpHAJeoBYxoj1/02MisH/zcfAPAbtAlmQWY3hf0NgBqXGbLSFeP3Wx5dIjqAdZnDoYQnnO7L9Di8e6Hb4Uo1sjVzHxNFKlUQZsparIlTa6EcJNshftb42eFvNEJXcJEVr9Hz9uJ2/w1BFkTlmt2eep3Duoy8ATWv42JREmW15Lxf/jw3X+99MFCeGWzGyvbBAqEk9zslE53VaGZJfXOPEUWWyZ3FIiwqr4BysOGYmlKYzEoPptSFqlfXhY+HeNyatT7DQeawO90/dFLb/27b32v2e199ObBA2x4k1pRlEK59NmdG//pdz+/OnmvTN7qtzcgmll9qNikf/TVe42xBnwQmusLnqqbTqux6Gs+hyxwtfkIPbFC3sJOjvtmg2WYY21d/8v3/+iNE6fNgnFdzbwhu0iHSZxeWfov7/7i15cvRlLJjY7cGWBu5cfnUdW/g7UHxCEFZYJsWkfu8JOnWxQKEvys2+pff0BMHRbL2yfO/k/f/6Pe5rZ1BRfY0GPC0egObosNoVHQ5dnzGSjoaszj40ScuuEL0ml1I4kM+QKOi1UqXSRrK8p72ceeV8Cf8tmcw53dXruDhp+5HrXAMzgzGoT+praeYIvFYDxIZfioBOMLugLEl9FpENFtcCHfJFAao97QGWgabO00CY1Fb9fFM9hFv/A53RDfgMt9WJNQXuAJwOnw2Z3H2ruCLu+jd4SexmaEoVNAA9gEU18z6G028A8f2HmBQ4SB49t8/oHWTofJAoJ2Lrs4j2PZFrdvuK2ryeXd85GNF9guQIHX6YK33O4N8I88/rguns0WsrMbzUNtXYMt7YJeaKS+wCHBwOv7gi3H23ucFuvmggtsSRZ5jmvz+IY7uptcbnIf4gUOCbCUfocLRHQEgnr22cvMb4ldnU7nsFihDYbaO+BFb95fXmD/IOj1/S1tw+3dbqud3sKUkS2xCzJ5lmv1+k93DbR7/OhBjR0vcJCgNC0uz6muvk5/k4HltiJhW+VJB+trgvXtPNnVZzebX4jvwcNqNA939MC9dVme/W6eOrbKLuiE89zs9p3pHewJtJJHrl7gAMGyLILS0z0DbcRV3uokzW3oWDIF1GgcbO043dvvtTm2ovdfYE+g1elcVtvp7r5j7Z02i3nrcek22EV/YXS03+k62zM41Npp0u/xCzheYCMIHN/f3H6ub4g8Gkdv9WXLwDbYBdBrjLy+v7ntfP9Qk9vzQnwPADqaDjjdF/qGBls7zQJZDLCxYwvYHruATqtzWmynuvtPdPTYTObDWpvuGwKEJ1bBiAD3dO+A22qjH3kSfSvYNrvEvWKYDl/wtWMnIcSGF+7VfkLPcr1Nra8Pn+oOtPBkrbjtmcJtswsQ/aw3wDuHAfY6nAx9cJN9v1GA4fPY7Ke7+0c6eyzb1Ml17IRdgNbpPDbbt0bOvDJ4wmWzbTH8eoGtA1w6zJbz/ce+ffKcz+6kdes/fbE5dsguSuIZrivQ/Nbw6cGWDojyDsp+gY2AxhT0+t7mtjeHT/cGWwwcv7Pm3SG7ADqXwOtHOvveHD7V7g/wZEpZY9cL7AqUetfV43v92MiZ3n6TYNyBTq5j5+wCRHtYzG+fOv+dUxdaPT6WPqC1VL7eYHQMQqBvj5z7g9Mvuaz2dR923CJ2xS7UBQIkv935nZFzZ3uGnGbrixsMuwSa1GoyQSN+9+T5ZvXBmt2YvN2SAfGFa9fpb3rrxJkTnd02owkVbOx7ge2CosyCcai16+2TZ3uaWtj7yyzvGHsgaqiBgedP9/R//+wrJzp7LS8I3hkoiky9bOv6wdmXLvQfg6O6S2qBvVGk0B4uq+2VoZEfnH1luL3bJLx4QGfbAJ0DLR3fP/vymyfOeO3O3VML7A27AAj2OZxvHj/9g7MvD7S0G/Q7dOK/meB5vqep9XtnLrw9cjbo8uxV0+0ZuwBqFHC63jpx+runzrf7gurM7sauF9gQFJkRhIjj2yOnYW4RCO1hm+0puyoCdte3jp/99omzTS7PQa5I+JyC0ekQ/7w5fOrbJ861uH31Nmzs2zX2kl0ANYML3erz//Dca/Cig04PkeAX2ADo/X5Qe/z0D8+92t3UwtDkHfiNfXsB3U9+8pPG1z0C6ocA3CwILoutKoq5UqFQKUty/Y2BL3AflEbP8y1e3xvHTv43r7w12NJp4Pg98aQexYYzPHcJRVFKlcr06tLvr3353o3LU8uLxVJpn8p67gABALUd/uC3T5z57qmXENoKvH7PqQX2i11AqSmVSjUUC79/88qvLl8cX5wvlIrPXtP66w5Qa9Dre4Kt3z/z0tunzrV6/DzLPrpA3B5iH9kFkHlVEsPJxAc3r/zii09vz03ligUyG/cbC4oSeH6wreuH5175zsnz8Kc4Zo9t7aPYX3YB5C5JUiSd+OT2jZ9e+ujWzHi2WCSvQPzmgSJ31fhj7d1/+NIbiBv9dvIKiv2jFth3dgH1Rc9yNJO6ePfmu9e+uD49Hk4lJVFs7P5mAKGE02I90dkDkX19+KTP7tTp6KdXmNpbHAS7AEqRFTmeydyZm/rkzvXPx+7MrIZK5dJjC2d8XUFpeI5v9fov9A29MXx6uKPLbbXv8ubPFnFA7ALqK35qmWJhdjV06d7NT+7eGFuYS2YzX28/C56wzWSGV/zq0Ai2nmCLyUCekNpvqa3j4NitA8UhUlqOR65NjX165/r16Ym1RLxUrXz9XC2IJsewHofjREfPq0MnzvQMtnh8O36GZmc4aHYBlChKUjKXubc49/nora/G706vLGcLOUmWviaKmiwHrTMbjB3+wJnewZcHjg+1drqstv32oZ7GIbBbBxRyvlwMRSNXp8Y+u3Pj7sJsOBUvlcvPu6KG0uU5zm11DLS0QRWf7hlo9fhMBsM+RbSb49DYRbmwxAiWkrnsZGjhq4m7EOKp1aVUNleBon4+wTKs1WTu9AXP9g6e7xvqa25zWKwQWbIAwsFKbR2Hxi5ACiZv/1cK5XIkHR9bnPti7O71qfGlWDhbLIiieIh12xbAHK2jIaBBl2ekq/dC/7HBlg6fwyVwPHnS+1CIVXGY7D4ACBZlKV8srSZjowszX43fu7MwHYpFwTHC4iPNMUVBNI16Q8DhGmztPN83ONTeFXS4TYKB0ZFBqMNjluBIsAugGnVFnSnkV+LR8dDClcnRW7MTy7FooVyqHj2OQRvDMPCB/XbncEfv2d7+vqa2JrfHajSpqvgZq9EcDI4Ku3WgMrIsVyUpVyqEU4nxxfnrU2OQ48WIqqsliazVfbgVVu9v0rTOpBea3d6hlo6R7j5IrdfmMAsCRzNQxUeB1zqOFrt1QIgBSRKzxWIkFV+IhO8tzN6YGZ9eCcXTqYosKTIZ3DzImhMNS1FanY7RkuV/ugPB4x29Q22dbZ6Ax+6wCgIZVjyoMYqt4yiyWwcqJiuyJMvlajWdy4XTiYXwGnT1zOryxOJ8PJeBqVaP2s+l1lWyQCut1dmN5p6W1i5f0/HOnjavH8JqN5l5loMcI9o5OvL6KI4uu0C9bviE2yUpSlF1raPp1MTS/EoiPr+2PLo4l8plS9WqKMvkISIcuu6LGbcDaF5QhZJpSmvgWJPB2N/S3hkI+u0uRDhumx28Gjg9VLAqq4TUo0ktcKTZfQLgGHZXkonnlS8VQfNieDWtDlxPr4by5RL8r1gqmS0UwLT6ag1cHOkaGwo3Wau/rk7JwRpFA1/XbbEJBgHuUrvX39vUZtLrWzx+j80Ox9giGFlYVpXUI8voo3ie2AXqtSWcacBaDUxDda8kokuRSKFSLpQKy7FIJJWsog8oSqlayebzsXQK1jpdyFelh/ccWZo2GwSnxeay2S1Gk4FloV91lBYsBp0ek2AEuwGnq8XtA5cMzahdoMHoc8FrHc8Zu0+DMF2HRgOnulAq5ooFwq6sFCuEXfhlkXQylc8hrCICSkCxDGMRBI/F4bE5LCaTwHE6Mv9ZZxaMgt4A7ok434d6ynOJ557dF9gEe/8c3gscHbxg9+uMF+x+nfGC3a8vNJr/H2spmzSJo04XAAAAAElFTkSuQmCC"/>
          <p:cNvSpPr>
            <a:spLocks noChangeAspect="1" noChangeArrowheads="1"/>
          </p:cNvSpPr>
          <p:nvPr/>
        </p:nvSpPr>
        <p:spPr bwMode="auto">
          <a:xfrm>
            <a:off x="155575" y="-2746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3" descr="data:image/png;base64,iVBORw0KGgoAAAANSUhEUgAAAJ8AAADFCAIAAADFbLcmAAAAAXNSR0IArs4c6QAAAARnQU1BAACxjwv8YQUAAAAJcEhZcwAAMsAAADLAAShkWtsAAEisSURBVHhe7b1XkCRJeiaWkRkqM1JrVVqrru5q3aNndmcXq25BECCOdgaY0Xgk74Hihe/7xkfavdBoBxwOAKExu3urZ3b0dI9oLUvryhKptQ6R/DwyW1dVl67qmf46OivTI8Ldwz//lUe4B1Wr1TQv8DWFtvH3Bb6OeO5lF/WvXwL+K4pSFatlUVRq+KqIklyqVgulQq5ULFcqkiKrRwGUTqvjWdbIG4wGg4HlGIbWUlqKovQsyzKsVqul6sepUL8+l3gu2a3XWSG0KrKiZAv5dKFQFcVSubSWTITTiYpYlWS5UC7FM+ml6NpSNBJLJ0vVSv1EEMYzrNNia3J7mt0+l9Vm5PUMTTM62mtz+OwOQS+Ab4tBsBpN4Fyr1eGzfiIp/vnB88QuIVNFSaxCRvOlUiKTLlRLYwtzdxdmM4V8vlhcS8aS+RwMDqXR0jRo0enIf3whNNXZwRWrOdXQA9A58CFJSk2j4J9VEHw2l9loNBkMfU1txzt69CzntFqNegPLMHqGQz5Esp8Tmp8DdlFDwmutBunMFvOZQmE+vLKWis8sh27NTiZzmWKlUq2JlFbH0rTdYjIJRpoGqToDzxsNemyCYBAMelpH11lBbpIsFUvlQqGYL5byhWKhXAHF0APZfD6Vy5WrIthnKJ3A8RbBNNze3dXU7Le52nx+q2AyCwILOVc5PuI0H2l2iZzWYD6lQrmcLubW4ok781PTK6HRhdlkPgM2IJK0Tmu3WQMet8ko8BzrtNmsZgvNkKbXalQxwwd0ap0LNVtcsNphoNvrBroGscVvWa5lMplYKl0ql0H5WjQWSyQlSLei6CidTTD1t7R3+ZuH8eF0gWaB16M/qcJ8RJ3To8huvUpo1XK1ksnnYEonQgs3ZiemQovhVKKqiBzH2sxmh83S7PdZzCZ4RoRalsVphFSQuFORIlTXaji5Ioq5QiGXJ1todS2eSqcyObAOgXbbHN2B5hMdPf3N7T5Cs1HP8SAYZ93vP0cFR4tdVAaAISxLYjafm11bvjE9cXtuamZtOVsqQh06rBavxxlwuXwet0HP8xxH7KoqOmjZvbqWB1kRsYWZL5fhc4ej8bVYdC0SiyfTVVEy8YZ2j/9Ye/dIVy/IthhNeoZFZXAuUM/n0HFU2H3QmpDXRDYzs7ZydXL0+tTofGQNwmoUDAGvu60p6HGCXzOJYGi6fuKBAX0Ohj+dzUXiiYXlleW1SC5XoClts8s70tV/tnew0x+E+w0v7EFvq594iDgq7MqKXKmKyXx2ZmXpysQo5HUhCl6rFos56PW0BPwuuw06GI4rRBU1Pvhq10US9gJ+QDaXj6dSoZW10FoklcnQGl2T0wt7fKZ3oCfY6jBZYDvgpzfOPDwcPruoQFUSU7ns3NrKjenxq1Pjc+EVsSY6bOamQKDJ53HabbCsEFbSvIddXSKPqt6WJLlQLCZS6eVwZHFlNZ5I0RTd6vad7OrD1hkI2sAxvLtDdbgOk104MFB3+XIpFA3fmpu+OnFvPDSXLRetVlNLINAW8LmcDqMgwLAeehdcF+htMCUIq+BaL6ysLS6vJNIZI6PvCbac7hlErNzq8RoNAqIz4ugdBg6NXbQL/NJYJjW+OP/l+N1bcxNr6TjP861N/o7mZq/bUZfXo8nrowDH6KOFYikci88tLc8vLxfyZbfFery951zfEPxqr80Bf/5QhPgQ2EWJsF75UnExunZjavzzsdsTywsypcBv6mhphom1Wy1oi6PP66Ooy3E6k11aC88sLq2shhVJ0x1outA/fKq7v80TMEMJHfgg10Gzi+JEkXhPE0vzF+/dhNRGskmHzdrT3tbRHHQ4bBzC1ueK10cB8uBXJ5PpudDK5OxcNJF0GK1nugdePXZisKXDYbGyNHOQBB8cu6SYWq1UrUaS8atTYx/fvnZnbqpakzpagn2dHU0Bn6DX14983gH2EB8vr65NzM7NLIY0cg3Uvj58Gora73DzDEOpQx8HgANit6YhQ36FcnludfnivVuf3r2+GAtbTEJ3R0tPRztkFwFs49CvC2CMk+nM1PzCxMw8NLbP5np1cOS1YyMd/iaTXk/GPVQHfF9xEOyiAEWWc6XizZmJD65f+WrybrZcgLAO9nQi4IFXfLhhw/4BbZsvFFfCkbGZ2bnFFQPNnekZ+NbI2VPdfVbBpCUE7y/2nV3kjl6cKxagjX926cMbMxM6RtfV1jLQ0+n3uCGyB+xoHDDQvJIkReKJ0amZydmFcql6vK3rD19+41zfMavRpErwPkL3k5/8pPF1H4Brg0LOFPNfjt195+IHV6fGTWbh+EDvUG+X1+VkYIG+1tQCuEBQKBj0VotFz3O5Qn5uZTmWyRhYzmW18wyLA/avEfaRXdJtFTmRzX5258a/Xvzw1tykx2U7c3ywt7PdZrHgmhvHfQMA02PgeavVbBIMuWJxZnkpnExyDO2y2PQsS25p7Q/B+8UuoVaW15LxD29e/tnFj0aXZn0+z4WRY52tLYLBgMivcdw3BnCTGZqxmEwWo5ArlmZCi6uxKEh1msmDH6B/PwjeF3ZBrShJoVjkN1999svLF+fCy81B39kTx9qagnqe3z9FdMSBC6dp2iQIJqNQrlTm11aX41HEx06rzazfl7GOvWeXUCtLK/Ho7658/osvP11ORttagmeGB0Etz7G4xsZx31TQtA762WQ0lavV+dXVUDQMVt0WG1jfc4L3mF1QCw95NRF//+aVX3zxyXIi2tHaBKltCfhfUPsAINgoGKCiIcFLa2triTgcTLfFbjYY6g/eNo7bNfaSXVALxLOZi3dv/vzSR4uxtfaW4LkTw81BP8swjYNeQAXE1GgQzIIRBIfCkVg6ZeT1XrvLqA7Y7RXBe+ndILTNFPJXpkZ/c+XS7Bpsrf/cyHF8fv3GofYEkOCg33N+ZLijJbgcj7x77Ysvxu4kc9k9HH/YM9mF1OaKhcuTo+989uGt2Um32/7K6ZNtTYGDf0TmOQJcZXhYZqOQzGbmV1aS2axFMHptDk6NgxsH7QJ7xm6hXLo+Nf7OpQ+vTo857ZaXT53oaGlC93xhazcHSDQZYYX1qWxubnU1nc9ZVYL35G7SHrALqUX8c3t26p2LH1yeuGOzmi+cOtHd3tp4VuYFngHywLVZJTidy84th2DdXFabx2an1ScsG0ftCLu1u6AWTjLiNjjJVybu6Q38yGB/Z0vTN2GUcQ+B5oIVOznUZ7GabsxMvHf1y6VoBDKD5m0csSPsil1CraKkC7lP71y/ePdGRRF7Oto625p5nm8c8QJbBsdxbcFgf1e7Rqf5fOzWx7evJnIZSM5uCN4tu8Vy6bM7N3755afhdAK89nV1QMk0du8O61zT110ZCEZDT3tbb2dbspj/9eVLH9+8kinmD4ddlFoVxdHFuXevfzkfWWlvDZ4cHPA6Hbu8WQsCsSGkR0SoFiGVKpVSpVoRRUVW6um7LOLIQktpnXbbyEBfX0drKB5+/8blu/Mz5fsTU3eAnd/frUriUjT8L5++/4svPtEL/MtnRrrbWnme201fq6NcLoej8ZVIAhFCpVKFdoLUglSWYWiGMer5oM/ldtqNBkPjhK8R4KxUq9X5peXPLl9Lp3PfO/3yn775drs3iBipccR2sEN20eKxTPo3lz/750/eT5YyZ44PDff3WUzGXXpS5XJ1NRKdnFtYDS9J5RijLdI6hSLP7eAfkWpFo61InIZ2OmyegZ7O9pYgx+7kso8ywEi+ULw7MfnVzTsGWv/HL7/5owuve+1OuNCNI7aMnbCLUxDdXp0c+5v3f3V7fqq3s/XMiWGP07GbW7boLtlcYWZhaXp2olxYCFqSnb6izyZxjGptyXxqYolFWRNN0TMRbi5qqrEt50+d62pvVWf/1dCxFHUGXz1D/KxjZ933cAFfNZ5MXb11Z3RytjfQ+uff/sH5/iGjftuPKG374nF8VZLm11b+9eIHv7vyuWDWv3x6pL2liWOYHbcieX4jmx+fnp6euStoF051pE+0ikGnIuhrOjJp6CGUmqZQouJZ6tYc84urJt5y/Nypsx6nvVwViWmGtZAkHAbzTKb20jRD0waeN+h5KHUwXc/k6AMVhcOxuLJy6erNVCLzrRNn/7vXv90VaEEjb+sqts0uhCyZy3x089rff/y7tXT8zPHB4wN9JqOwm7YrFItTcwuj41dt9PQbg7mTHRW7kYirQmbSPgktVYOOyBWo/3pZ//vbbqtryGG3lcqFUiknS6IoN9gliynoQC9rMdk9LmgWm8Vo5LjDmROwM0A/3xmf+urGLbvB8m9f/863T55zW23bUpDbG6uCkJXF6kRo8d2rX0yuLDY3+Y719zhsth0/n4s+QR7hiMZGJ+7w8uTbw9lzPRWTAbzWDe06QLqiUCxTc5hquZIUimSSiWVNZU6gFgR61cRETHRE0IV5KswoK3J5NZmKhGOJdLZQEWUtpYMQ7/lt1H0CqsqxDLr+ajQmy0rA6bZbLMz99SG2gu3JriRLy7Eootuff/FJja5dOHm8u71Nz3ON3VvAE/WCnUxnc7fujYYWvnyle/m7IyW7Ecw+u/awp+A4ktbdmKPzJarNIzc7ZfU2o3q2KvTwtbMl7fSKbnSJno+Zq5TP4+vobG33e9yCQX9gj4zvBggZZheWLl2/WSmK/+bsq//mpdfavH5EDo3dz8I2ZBeCmy0Wb89NvXvtK+jkvo62vq4Oo2B4ZldCB4I5LJYr5XKlhM9KtbFVq9l8YWF5eXbunk9Yfn2oGHRAvLbY5uQ4Qa90eqXeJgknmg01ga8J3CObvmYXlFa33B2QXOZqtZwNR1ORZEGUKYPewHN7cx9mX6HTaXmWQ4wUioSLlYrH5vBY7UjZYs23IbtwWmZXQj+79PHvrn9hdZhfOnm8JeDf5AYfyidrX1QquXwxk8tFE3HQW9MgwlFrRubiasB1KhkWNHNvDqZe6iM6WT11r0EeBqLCSd2tefbKjDlZaensPjHQ042uueXOdGiQJXk5Erl07VY0Entr+Mx/+8pbfc1tILixe1NsVXYhuOl89trU+O+vf5kp5wd7ujpbmniOU0VofYiilExnphcWx6fGFhenEtHxam5GLCxWsOXJZym3qJRDbmP0pZ78yc6KRUBU0zh3j0GcLI1Fr/jssp4Rw0kxnKKMJpvVZDz6D97CDWQZBsFAKBzOF4sus83vcAlbe/hwS7KLI8rVyvji3L98+v4Ht682Bbwvnz7hd7u0GzcNlPByODI1OxtemzQzUbe51OmtBBwyxyqNIwCYSK3GyNXcVsXIKwcgRdAX0Yz2k7v6j8f9rsDpsyMnbGbzkZdeIlqxROLi1ZsLS6sXeo/96etvD3d06zn+mRXfkuwi90Q2c3n83kd3rpXl6vG+nrbmILPBo1JorKooLq2u3bh9s5geHfCtfmsoe6Gv2N8sNrskn032WB9uXotsMyk8cjqgJqZQFqWV15JUNKN32FwWE5nu0dh5VAExZRm2Hlxk8nmH0RJ0uclT0M/qmFsK/mDVl6MR+FORTCLgdUN2iU7eALC1sUTqzth4KT3xWk/4x2dyJ7vKzS4FXg9Dk4e2H2w69RPYH2O7PlAHr63W5i7JVcRJ6frox9EHIvUmvzfg86QKWRCxGFmrVKuNfRvj2exCdWeLhdHF2fGlBZTR0RS0mS2NfU8BnalQLE3PL8Yi0yNtiZf7S9DGLEN0+9NA4kHyWgeUM9xpn1XmdcVsNlsVq2SUkzyDoDy6AUgkXe9oKG5UxmoytzYFDAZ+enXp9tx0qpBDYmP3Bni2ZhYlcWZ1+f0bl8eX54J+77G+HrPZtNEVo01Ca5GxiXtWZu5Hp3ItHhnuzFbi14MDcdmpYoVaiHH5qslidkiyshZLhNaiq5FEOJasb9FkulgqqUpRs/snYPYEsCA6rTady61Go1oNhcDXbbNvPjKzGbtEtmq1dD53ZfLuZ3dvlRVxqLervTm4kaFCOXC+JmfnI2v3znUkzvdVuCP5FDMaRJY1obhuNszkSppYPLqyMpeIzWZSi5l0KJNewpaIr0TjyXgym8oUICEsi9Dv8B/uZFmmWhXDsVi+WHJb7c1uH/GtNqZ3U9lVZ3pBxX948+rE8rzX4xzq6bJZzEhvHPA4YEUR2k7PzSvF2beGcs1u+UiOBqExalVJO7NGjy3WSqU0V1tycKEW22qTNRawxvzmuM8YN7OpmpTIZiOReDSaLIqSYiDrFh7yAAjRIhpNOpuLJhOMlunwBxxmyybi+wzNXCyXbkyPfXz7ak4s9Xd1dGwsuHVksrmF0CKrrFzoyTvNylEkF31ToWJZ7Z15Nluo9fpSZzuTp9sLx9vKvU2Vbn+1y1ft9FbbXGLAXnKbs0wtG02kV2N5UdZazGaOPWSCGYaGPwXnGbFv0OmC+G7y8POGXhV0MgmEctk78zNrqaTTYYe3vImrDKAEFAOrBocEWyPpiAHqRKppYlldJKNzmZVz3dJLveJgq+h3KA5zzW5UN1Mt4JKPtYqvD1Z/dDb//RMRFzs1MXELRqdUqRwuuzzL+lwuj8uZzGduzkzFMil4gRu5V5v5zBVZXIyujYUWpJochF6224hPvAlIWMYwLFeRtIUK9SyH7nBQrxRL1wxcrSRqZyP0SoJBbeUaufUkq5tSI5VHP0Bw3OSsvdxf+f6prFMfGp8aW43EZFk+TIIpymY1B7wejU47HlqYD6+WRXGjll5fM+NoBAWpXPaT29evTI4KJsNgT6fX5Wzs3gC4YnSieDIdi4cdQr7dK5GpCEcOlEpbzcBqQOrMKhNKMHJNYzYoSHzaUUBTIETGXlza+KJcrHIuh5PnyFrQpPsiHngW00Sf1afXk797AIamEbTFkknE6w6TpcMXFHi9Fta3sf8hNrC75K6OuBgJ/+7K56FEpK0p0N3WIhj0m4sjdsIqlyviaiSukeMn2qosewR1MxoasqtxWiSPFVKoCcVoOM88SZF5ev2xbnRTPavE0rXZNYpljaJEhtCTmSyCe6VGbCEZl2kc24BKP6xbTVZqElpTkvBdTSYVUGVhh6gXlcsXVqMxjaLpbW51Wqzrhm0byG6tVqxUbs9OfXDziqxVILjQzFt5qgFlFMvV5bUVWlk9213hjyS7ANoBEmkxKD6bbNQrS3F6LUV7rIrNrKyrb9CeHINWoSaXlbnV4tJKaHFpbnFpfml1FRzXNDo9zzE6+tGhQVEUEVPNL60sLq8tra6FVtdWw9FIPFWpVBiWQUPt+CkRyBhOR39ZicayuXxXoKnJ5SVLUW6RXajlRCb17rUv7y5OweD2dXbYzObGvk2BAtK5wmJokdesnus5uuwCqJhOq4H1hW8lKtToEjzPWtAhGfkNxFcL8a1li7V0thi0RPsD4WZbnFYSkVgqtJYtVySDgUfUBM4gnoVCcWJm4ebdu3PzY/HoVCa5kEkhhl4KR5YWVmPJVF6no41G8hTcumU9E+gaKCWVyYTjcSNv6GtqNQtGJDZ238c67MLCiLK0FA3/4otPotlUX2d7a5AsikB0yqaAZkB8vLC8FgpNtTpiJzurR3M041GgcVmmZuSV8RUmnde1eSSQvW6L1490W+Ruf+VUR/F4S7knUGl3VxzGYqGUm1vNFkoaq8Vi0OsVSZleWLp19wYjTo40r53vTpxoTQ81Z441ZdrdmZqUWVhJzS6nGJZ12CyQwkYB24Fqw6liqbSwsiqK0vGOHrfVDrOIxMYRKtZjlzyDUfhy9NbHt6/r9dxgb5dnazMMcEwilbk7PlHJT705mIVXBeE4+oDWRT0nl5lwStfqln12idGhJ6/DMI6EZHtsst2kGPUagdNYBAXHO42VbK48H5FZ3mw1m2LJ9I17o7Q4+dZg9NWBQo9fanLKAQfZmpxSq7tiFwpLkfzUUtFutdutlico2QpUcilJktci0VQ2G3S4Wrz+B4v2P8A6zQ/zUigVZ1dX8pWS02l3WMnaUkhs7N4AKKxQLI7NzIfDc12ebG+gqrbR8wDYYJ3Ga9FIEp3MMeXqhm0NFhi6hmgKtpkwQoagiTvdExDPdudt/Nr45PhHX1z98PMvM4mJ482JE+0Vr00ReIVna/XNZKi1uOVXB8o/PJmiKot3JybS2RyarlHAlgE6QIrNYnK5nCWxSsgqFJ7m6El2cURVlsKJxNTKoo7WBdwuI1mq4xnFo37lcvne5Nz4xKhLv3Khp+iyHMTd+L0CqgovWlOjEMrWattWOHpOA5XebM+Ho2iB61z13us9Ky/1Flzmp26iqGG01aic6hRPduSXQnMrkags7SSAxil6vR4EsSwzvRpaScQqYvUJgtdhlyzEEgsvRSOCnve6XRzHNQae1gN2oJhKtTo6NX/73i2zbvaNwdRgSwUeKenbzwkQqqSLGi0N/xlqWdlmzUkADe/MZJBt+uxIy9qPz0S/M5Jv8Wx46xPdyGZUzveUeSo2NjmTzGZ30FJgimUYEGQyGlaS0aXoWqny5HyyJ9kFkYVyeWYlVBTLsPkWdaXKxr71AGph1afnFm/evW2ozXxrKHWht2J+3qZvyYomU4SaVcyCBNdpw768Icgp4DhgV17tr5zvqXitCrT9RsDBOm0N+vxURyG0PAOdl87kQPDTbtHmgJU1G41Om7VC7tKGcqUieS3aI3iKXUXJFPJjS7OKphb0evX6Z8yzRrgeTyZvjY7pxNk3h1Iv95etxh20zmEC/T1TpDJFrcDVzHpiU7cLxMGSjACX0lHQ0mSqxDNvaeMAm0l5a7jcao+Ojd344vqtmYXlZCpTf+Ji6xxzLBvwehFYjS7OpXJZ0NfYoeIxdnGdZBQmm16ORWla53TYeUSsm0KsirNLK+XCyoXuNPqs3fSEbjjqoDQ1SaFm1phohvbbZVjE7VpARMmiooll6EiGhs+FmBhCvDVQvQHxT85nW63TY+Ofvf/ZR59+9dWdscmVcDRfLCG2bBy1KTiOcTpsML2r8Wg8k6qIjy3G8CS7+VJxIrSQL5ccFotJMDSePd4YxXJlLRq3GzI9/orNqM7Te66ApkjlyVAGFOlAkwhz2NixZSCHdEGLHMIpbbNbhpO89f5B05qzvZX/+Tu5Pz0X9+tHVxc/+/Lye+99/MEXV66Go/GqKJLcNwUIMur1CKvgOU+E5nOPz9V/jF0ZarlUgFqu1CS/143QDZp9E2HErnQuVy7mHEIVvZ7ETY09zw1yZer6DDe6yLS5xRa3yG9zIiN4FCXtcpwBu1Dp3f6qWSBj11sHygs65R+cKf7vP8r9b99P/sHwilV7Z3r6q6+uX1sNRzeXYLQ/dLjFZAx4PQpVG1ucT+ZzIPEBZQ/ZRZIsy7lCIZHNgFQEQurC54296wKn5ApFUcxahJKBI09iPF/sSnJtcpm9NMYb+drJzrLLQgKYHQBRD4J7nFsVtbC+2+3jsMFw5TxW+Xi7+Efni//+7ewbfdFiemp0cjqdfea6GTWapo0G8qKFZC4L2UWHWIddoCxWFiKr89E1s2Coz7Z+ZkXVxz605LYoebSwkfi8oFzVzYWZYkUHj6GvSeTZbV8BjoenHXBKw62IRjRfTfIzq2xFbOzdDiBGZAFQRFbtHvnVgWKPNxYOz4VWwxIcto2BQiGKHocDihZx7NzaSrFSbux7THbVGcGxdCpXLJqMRrvt2a98Qm2sJiPHW7NFfaG8wfDdEQYuDv0SdeZY4uhu15+qA7rRJignuyqnOsR4RvvFBLecoDdlZDNAjmGMvTa5N1DktJlkOlMlT1xvVjNUwGo1m03GfKUE+siYRmPP45q5LFZjmST2CQb9RlMNHgNFkdca88Z8lSlVKdUb36w3HDVwjOKzi5RGvjvPrsZpSdoZvxDfms8mn+stdfrF2Qh9Y5ZL5XXkZu5OQWs1Rh4Rc7VcLlWrUAXPyIuhGVhS0BxNJx8d03iMXUS608tLtE7rczm3uDArlD4IzhT1qwk6B5XwXAkv/KD+oDjcLoaSuulVuohQc0f1R1vC6Abs0tnussMkz4Z1a0ntg3v12wWoqcpw97SirEPzQoM2dmyMOmUcw4C+VC6zPrv5YmExGtbSWofdusUVlTmGDnhdlZpjOqyPpXWS/DzRi3ZzmpW+oIiYNZ7XlUXtTgWOgkZFsAvvN+iQSqI2W6JkZYeqvlKlFiPM7QWjqHG6nA49WbX8GUAngCVlOAamF37xg5HjBrugFr5WvlQqlsvgVc9z1Ba6DADPy+ey22zepZR1NswWyjtUbocCVFWrqxl4YnTLVUqUduX0g2BcPLl8NZOd5QReED3fC/GzMbc/0Nns96rr5D4DkG/ymniWhlrOl0vS/QUmH7JbKBeXomFRkeB98Ry3RZKQB1yw1uamsuK5FzIuw3rt1KE4RKiU7Daeg8TEMtpwWsfRsJoa3Y76OUgpVqhohqnUrD6PF1xsPs7/ABzLWs0WRL3QvtlSI456KKCZQmF0cU6sKV6XU4CJbiQ/G7RO1xr0uT1toZTr1pweV9jY8TwAjQCfFP4gyyg0vUN6622VLWinVthohkbk6jDLZLR5vTV7ngH1FrKJVzhdKZ1KpTK5rcxSRDEGvR7EKZRmdHE2mc3W0+/LLlH3lXAqjgMtRiOZuL/lrodzbVZLT0c7bWi9sWi7Os0lsmTS5sHO3NwhoI3jWegbrcAprG7rQ8SPASY2W6DGQ9zdRZZnyM18h3GHs2xwllWo9QbLTZZwaOnu5MxMLl944t7AOqAojmUQnUJFh5MJhLz1pn8oZ7JCJh/AdGi3/yJvHN7kdXV19OSV1s/GbV+M86txqgIX9Gjzi9ol8xA4htVp3BaF3ZHswhHLlKhbC8wno1y6QA+1yJ0+8Vk3XzaDgav1N1Vf7085uIXF0MRKOCxuwdqBAlAL4kCiDC7VxAa7siLny8VssQB/ysCrU/ZVxb1FQMtzHNvb3jw0MFzUdr9/z/Prq+brs3wkpT2ys5/REIWyZmKZnY/SrR6pzSNxZKxq2wQj0J9aZj65S0KGEx3ls90ll0Xemku6PnCu2aAca62c78lztbXQ6mqhWGzs2wioOEXBsTLo+XypkC8X5PqqbPW9VVGMppLxTNJmMtaf49pBNxYM+t6OtuNDJ3nL8K3Vjl9dc713U5iP0OJORub2CyAVfRetUShpJkLMVxMcrasda6ncH2TeptYizy1TkQwNcxtwyIh3g05xB3eIn4BWWzMalFZX1SEUc7l0sVRWo+cNUd9ns5gdFnM8l4kkk+VKBSkNditiNZ5NZUslMGQUBNIG2wfKEPR8V1vz2VOn+gcuyPzxi1P+390UopnDf35OlknMky9RuSKVLlArcfrKFP/hbQM083BbpTtY1XPrP8a8OXAGx9TsRtlmJIqdo2u7kdpHoaPI+Kge6kRRJIncGHhm7YyCAdzlykVQWRbJUwCNukBZl8SqXFMYHcOoz0TtEBSFaMrncgz1dI0Mj1icvddmjMsJMl69k/6yd0AQeXuO/ei24fe39O/e0P/8svDBHX22RJ3sqJztKRMXd6esgF2fTXab5XhOF4rTVXFvLhTyAAWjDolodaon9EwJAXEszUDICZUKMdX32VVv/5HfyIfabfeDeTcYeJ/HGfD7C1UWlomkHh69uODlBP3pGA9qv5zgby9wsRwFSt48Vn5loOy3oU/vsHJocXQLh0lu84hVUTMeYhK5vbjLXYMzTzy+VIHR0Syrviq/sWtjgDjQhy+gsq7JG+fgV0UUdVotJJeMuOwaNaUminImk+EZSa/eEt+Da94xyAAQFcvooDx7A9WX+st/MFL83qnCmZ6y167sRlXVYdTXOnwiFMBqko5ndRC43QBSitglnKJvzvGJosXpcBoM+q2EMfAoiOLVaauIkeuyWt+B37lCAbGQXs/tBblE1Scz2dDqSouz6Lcf5iR8FI0rMvIas55Mu+4LSi/1lEfaxWanrI4oNQ7bMdBpaYivUUHmogIPppG+YxQq1FiIfu+m4daSy2Ij03z03FbfR2DgOZqmc6VC/em7Brtwo0OxCHg3CcK2o92ngAzQe1bCkXIhMthccZq3vrbnroBeDweYJhOoHrYFvum0NY9FcpNARdHqFKtR4dnGXL8ttdkWQIpUw6ndZFiqaKaX6d9e0//sK9OtUNDsGOzr6Vcfo9iSrUQbm4wGjqXXErFMIY+Uxmn4MbOyxNK01UjGO+qJOwZ0O3kQIJEQmGxfUxWh/V414rp4kHmxSi3HdWEE2eTh/poWm5ZsuGwcU5Fr+bKmWCZ78Xt3VbqfufoJG5fM6WBxYYN2vCQiVOlKkv5kzPTxmC9a6fc3nzo2MNzs9219KRaIkFkw8gy7EF5NZNMkpb4jXyqtJmI6nU7YC9kFv7JSK1dKAl/x2XZ6T3wDoEEZMmT4kB1kD7mpPxfxzhfCL68In9xlLk8ys6t0IqtLZnXTK/RXk9x4iF1JsGhB2GDSz3cKRSHBVSqvzRS0+CJJFNyfsRATyWjhqTlMys7GIEVZsxRhJpatNa57aPDsyNBg0E+eJ9+6G4QjERHB9K4l49liASkNdiVFKpRL8Lngn209u2eCGAtsWxsagbSRrfFrHUDikGGmQK0mdbkSDiQc12W0UKauz3G/uuq4sth2danzVzeDP7/i+flly68u639xWf/Ol6ZLU9680ipqfZNr5rElrkxi/XWgCvlmtSUVKGqvTnO/uar/9RX+07v81SnuizH+2hxrYJWeQNUq7FB2kXO+rC3LvNPh6mxtttvIdPrGvq0BxIFaiGixXK5IxP7fV8I1EhSRq2tsuwJIgPut5/T5Mgsm0Nk3z5E0R43ctS6UtfBKnhiWUX8RFiEocxHdB7f173wufHibm17R5YpaWSaLmCxG6c/HjbFiy7HB84NDr7gCr2gMZyaTfR9Odnw00T4Z7zU5T54/dWGg70SqGrgxa4Bz+2ghuHTwiiLIX1KdDQmG/pxeZX951fLLG4Hf3m396VX/331m+/VVQ6miPd9bhkPO7nTKMkrVcwpHi6JYrQ/4N3ZsC+QsVZjUK3jCxCKtvu0WsO0Br7coOr+a5iBnm1dVFDXhtPbKNPPBLe7uEl0ok+Z+FDi9WNHcWmD++aLlVzeCn053/OxK4G8+tv/uBn9nnrm3wHw2yi0mnd1d3aeOkbdwvHLm1GsvXXjtwpsvn3/75Qtvv/7Kmy+dOT080DvY2+1wti2nrfMRLQLKR4ECU1lqZlUbSVHVDcbGcUw8S12dZqNFT3vnqTOn3nIHz8WqbYmivt0jHm+tmoWdNx28HYGXWbpSqZbFnT/jggo8rMNuHah1AdllaLrJ7/cH2m/MWb+a5NN5dChV8VLEcMIyqWq2JiFmz2puzjPvfGH664+df/up63fXzUsxRrov7qgpvuRL2mtT3DufW6bibR3d59969c2u3lcilYGfXW36iw9cf/G+84tpj8XRPtjbodezUGjwRCwmU2uTf6C7Y6Cno6MlaDWbECqYjYLD7qzWLEtxNlt8RESpGrrXuzeF//y+9V8ume4tsuUKavqwmVAH6LZEhro4xl+ft3g97aeG+k8O9r18ZuSVM6e93tZ4jotnoUgaxz8KnKtecv2qNwTKg9JCA2nJTbpG4i7RmHs/vbz0X7/4xG61HOvtFgzk1eu7BOrIsQzPcvOr2cnFcqlKhvpoLaWGK8SDSBe1Kwl6Ypm5NG5477ZlLhE0WjoNBlelUnGbyHumyKLNpGlqRdjUWe4XVyzJasfI8TPD/X1+j9vv9eCfyeyqKGaRcja39I4MDfjdrgdagnQjAqq+TLDayCSlVKnGkympEm/zlG1k1hBJL5Wp92/p37/ripaCSwlDJAENSYaOOUadU0dWnKYWI/THd1FVO2/qOXn8eNDrhpFjGUbQ66tSbSWa0tbyiKENnKrd7wM9GJxVRKoiasmwInoM4fhpnmvZgvb6rH466vH5O9EdUevGni0D11KqVO5OTMeSqe+cOj/c0b1f7AJoVKPBYDSaohnNjWnx1hwdTtGrSWo2ohsLsV9OGN69YfpkzBJKe422vqGB4aG+XpZmMqm425hucZNhfZIJpVmK0+/dEuZSbaeOn+nv6UT1QBIE1Gw0el3OgN/X3tLc1hSEG/LMh1TgDYiinEglpfJajz/vtpD8ITCLEea9GyaZ6T5z8ozT6Z1dk0bnK8l8TZJhaCm0+41Z7qeXTVfmXVZn7/lTp1oCfhALaUaDQiVQlC6eKqTSaZ+17LY2hqyRMehcS+puL7DXZ/jbC/w0mYtGMTRl0itqjyMuJHJQXQrN7Tn+szFrVdc21N/nctjV+m4PB8ouoKN1NrMFcmYyuSSNZXxZd3PBcHvRcm/ZFsl7DeauNlxL79Dxgf6WYADUIkROJ0PN9mSrt0qEgHQRNBB1c9FEG3pGjh2zmhuvGlQbhQKd5IY01DHLbCWQwymlcjUSi8iVUF8g77EiWiURzp1F9vq8o7n1RF93V9DvMRotoOHmjHx7nh1d0l2Z5j+ftKaqTYN9I2dPHA/6PGx98rlaIuqg02mLZSkajzqN6Va3xNHYpZEVanSR+cUV47s3HbeWHDNR++iy+cYcu5asOUyywNc4mnjX6D2JnPazUf43N0yJSlN/z2B3e8uOl0o5UHYBGBHoLo/LGfT5m4Itne3d3Z29PZ19fd29fV2dXa0tbpeTTIPRagvF0tzSUjm3MNiENhLrmhmyFc1oR0NGmW7qbCHvCFVz3SFw/Qj81iJrUmm5N1Dw2CBD5D7MxDI9GQa7A163y8Dr7VZz0OfzeAI6xpEsmiqUt6V18PzIqf6udpvVAp2JfvegK6kcU5lcPhZbdQrpdg9RztDG48vMO58bZmJQLCMjw6cG+wbb2zoZznZntnhjRo6mtbkytZzQ3Z7nfnnF8MEds0S3Dw+dGOjuNAo7nNz+NLv74lU9CfWpH5vV3Nbk72lv6Wlv7Wlvbg36nHYrWcSLbkw4F2W5VClxTNFmksgqFvfxbJHcCR7mCibgB8AmEhutpsCauu22oe6O186f/uF33v7h22+/fOYkKi8I678QD0lIBxDI1L19ePjXZui1vL+j68SZE+CMeHa9Ha0XTp144+U3jI7Tn042/T/vef/jb71//alrJtnd1fPqW6+8fqy/12QyqhnsDQ6EXdXhBHD9MJkQ0/oH2qSeDpCD8EnWglD0LJksqp53EBAldHmUp1UZx3+1PjCoDGMyCh6HzeO0mQQB+rdeT8KleuIDIBXOE+wsS6s1p4gblczSegEay2e1kKdWyTXrdBaT8Vhfz1uvvPLGq9+9cO4H58/94OULP/jWa9965ezpjtZgfbZII9O9wAGx+wCk5RpopDwAaSMNeWknGmivQoJ1oI6GIT5BQeRbrQZqs0VYUoP6hkz1GBX1WqL/qRNin67vQ2CX6mEpLCOri6poSlVdRdJxLIvYDA6Bej55KBG7kOJ3O471dZ053n9meAAxQHd7sw09QPvsZaO2i4NmdyPIslIul8VqCaEIs9PpeFuB2n6QEJCBjYihLGvLVR2j45j6MxA7AaEFGao3LciPSpUSZR1FbjA+zLAul4TmWg1+EwKqOkht9prXOp5gV73cRyp0YJAVOZvLVcsZMy/qWSJV+3K5T4OsqKnwrCzJFbIM685aGSc9fiIJpRQScd835U+CyPJ9NJL2Bo/Rd59d9DHSs/a+SesXQJ6VJppJkR/fVJADILvwmWtKzm0WTbxCqYMeBwFKw3OKxVAVpWJFknbQAKQtyRWSy3ggqdDBML/Ewdg/LbQuSF9RLY5abINdHaUlL79WEL9LqGk9cScgTJEJZ9VqlQyYVqr5QimRTK1FYksr4cWV1aVlbCsPtkX8XFkLx+KpTKZQKuk0FatR4jm1fo9hb8hGtujEDxq83hSwlDwnNzy/+u0s4t49BDlu4w3/0TVFScQfmHNSxuOVVUs8CJJRrPpEFcw/uVWElAa7eo53WWwQr1KpMUlh6yBNBOFT5FK5nC0UkpnsWiw2Obdwd2rqzsTkjXujF6/e+ODSl+9+8tlvPvzs1x99+uuP8NnYfvPRp7/75LOPPv/q2p17odU1tBHs1votQaq1qyYCD4RAVYk0klSgRBqWXlMTRYm8Q1Z9D3e+UMzlC4hisaVyuVR2gw27MrlEOg2zggyIx6DmqbYJcSZIc9dneZB+QpL3j2cUgppLkuQ0WQSODFo07Pmt2cn/6x//ampt6TuvXRjq66UfBOxqpyNH3Eej9qprQNQqeQdrtVgpl0olyF8ynSuWyulcFvJYKJdwJJqsAuCPRJbWUM9+DNBmDMvwDHzLWpcv/2evZV7qKyPerb8WHZ7t2JLunz53ppSTr51/CSHyei7II77LI/vqNUfbVkURuoQ8SFbTxBLpyekxvXzzT16KDDQhgAEHtfdv8z+97Ld7T/o8XlRDwvEiLDF59gwXiBwaOa4HlFKqVBKJiJVe/MMz8XM9ZYbWjC4y/3DRkhB7ujsH/D4PWV+GjGqRl+nyPIfwqHGuqrobVnFbtN9vf1xuXXlUKmXUeWE59OHnV1od3v/zj//spaETjaaaW13+f3/9099cv3Th5PDJwQGUhHRUAsWqH+Tv/TzJ8bhs9HF08CIuLJmKJhKkj2ey+ATZpF3Exz2U+1Vf9wpwHLLVM5qzXdU/e6NwoqMMYSJWTGV3coX+p4u2yXhHf8+Aw2Z51E/BifihBtBktU1kQtioGx4VqIIoillVBKFa0MXwt5hP9HrW/t3r6Z4AWWNYrtWuTOn/v4+toYyL0nGaGlGzIq4QG0BEYt1u+RCg38DIr/QW//TVXG+wimu9Ncf+3aem8TW7XrCbBQMZi9ZSeo61Wawuu5VV3yiAf3qeQ4yLveoVoKWR2cOr2wCEAdQJXRaeSrFchnJAmydTafxMZbOzoZXvnTz/H77/xwNtHQ12V+LRv/3gt3/13i9aAt7WpiBaBOk0eUM8icHVF2lBj1Pox0QIFQWfENB4IgmzSpqrUIRbQqjfoBnQOxrf1gM5rVZzGGt/MFL+45cKLe4qrlO1YITdmVXm7z81fzxmplnTEy+8JuxSGhZVVEfuUQGRKMKHilflW4YHAPEiFScGsmbkyBq6f/5mvtuPgsityYUI81fvmz4e5XJlHenYyJa0CwpSv2/W4uR6cZBNqP3wdPFPXykEHRAkzbUZ/m8+Nl6fZcqiKhoqlyDRoNcLBj2N0Ja8Epiymk12i4XnOLWp69K0WUPVQdSJrKCzwiJAokg/FGUQXVUnZaOz/vs/+MP/4e0ftfkCDXYjqcQ/fvLe//3Tf8C1QY1ALSG5LrRw6mGjSe8jT0uBXTQgaTJIZ13fqldY90bINWyhek8CZeF0v03+kwuFH58p2i0PxZ6wu8b8/Sem397g8kQqnmppElSSauIrroXolgcnN4Az7icR00sefX1zsPrnb+Y6fMiR5JkuaP/qA+Mvr+iTBZLP/Uto0PpkiU8BuduNyo/A7qt5vx0diPpqgv/bj4235umSWM+tUf6jrYOvEBsGJgmskn9IeGZRBGgtXCZ6akWsPtSR+CQZUDRD/x8//u///NvfC7q8DQOArMEgrH82X4in0plsHtoMrgK6BjpIOJ5YDUdXIpG1aDyWTCfTGRxQKJVVagHSRMhhaz1vfeC8unejJTq5kfgoyJWvl45E9LaGHlV9l0b6Q5CUeg3rVYTQwNyqVVWrS2k4mqy/y7K1+2aoDrL7mRdULxBSAX1DDsZvMpOAEmXS45EL4e4+yKH3gQOhT/LFYjafz6hNnYTjsoWNWEB4cYVCtSo+lINGlUkdyKgM2vGBz4w6QL89VvgjQA5oONXDeKzt6hkCjd+7ALLgaA15S8ZTmTUSSL/cBeqZNJggKuF+vuTqdLpai0uB/OkaOmgbUCmsmXiN3aSw92/cQTmrIe+TaFTmPhqpu0AjIxWNnxpiquqD5g1CESHZzGaTvv6WjSeBpHrXe2Jn/dw9AdrXaiDt+/R6+/hN5GHbzb4BiMWB9VFA8IMsUWiTU3IYFXoHdy/QObSgVvbbZQNHTD6yALVbWXyv0Y67QCOjh6BMnN5mMsNBwY/77NK02+JwWW2bvMp+X0Fra1ZBthnlJ9qXtFStPrDXSNkl0CAMTV4khqDrQdtAZdqMipu8bYokbqsn4VgdpTHx6Jr1lbuJBSFDQhDf7eSzJ6B0lNNq81jtiDDxs8EuraPNBqPDZNlYPe8vUKyBIw/yP26bCNBMYr2l6tvuAHZ5hugJnnnEtdZQZr3S6pZMhu0xopJJRN+oV1D/B5VHLptHyfsEaFebyWoRTCCU/KynQsZZWseSd30eDruqSCnk/uhTygaNtFcNRbJR2bUYJbD7QLGBJCjVZpdkMcj1iGjrQCYCX/NaFfKuwEZaox9uK589AXjk1ftOoBk/77NLLJ/OTF5fcmjswud8WnDreIrxnaIGE6BAQGEFGOaxbFE0WYmIeEZqfLY1oCNoYVOMSrMTPYOMo9S7xp5VeJsAfWZBYHVMvQIPm9MiGHuaWvU0Lvpw6tYodp8LF7hak0Mib6V4xKsCoP/hFrW4yfNsjaStAJqAJhMM/Q6Jf/bb1vYZUMA6GiTazaZ6wkN2zQYBOww8t54ntu+A4DIIdvez5DqZFkOt2SW7zE8vS0NZhZrfJpH7j9uphqBXWlzkPWH7WvmtAOXzNNPb1GozmutC0rhEqGniWOkNPMsh6qknHgzqHZ5jiFdVn1O7T4BVZOlawCa1wXvSrzPsAYvb5pF9NhkO/NN7nwaOAaMmniyLDqfskFTeQ8Bn4lgWJDI0U7ewDzswYllBrw84XFtcu3fPoLaRkVNcZkW/rnKDHdyThquRuKXVI8F7gtF9OJyhAgWDnmaXGHTK61fjKZDuoq7M3OoW0TW30iH2FYh3fHanoDeAynrKI+xSWqtggnLm2INWzkQCDAokQM8+FdXW1FeV73ppBjQ9FEPArvQGyCT8dbOD6bUblS6fBN8Kxz+TLGRi5GtNTrnJISOGfqK7HDDUqIfpa2mzm80PXOOH7GK/nuP8By+7pGTy6kRQCwIebSFKnaxRlXRVUXWBsG9HDYhTcToEt8svdfpF4wbvAAc9Br7W7RdBmK5xe2VDQHB12prbKvWgu1jJfaFHQUpsfD046Gid3+4SOP0D4XzILhJYhnGYLcIBmt56C3J0zW5QIAco9dFGQXNDrHVaBRup347aDEXUcDZVC9ilgeZK0LHZe2NxcKtXGmiqWgRyo3hzCOguPrHbV4FafrLf7Y0t2QbAqIHhnBYLTO+Dsh+7UJ7h2jz+dl+Q3F4+EBB2a2RFoDavDAlYRzSJL03WOmn83CnsxtpwmzjQJMKf2mRsBLtsgtLXJMINJnXZ4EhUG8IdtMvHWkQEUegu+Ek2LVmTRaerIe4yMGSE8sDAMEy7N9DuDRrYhy/3e0R2KYrWkUldHqsNQtxI3X/ARpj1Na9VXjcU0VI1Sl3WZDeAAmhzSSfaqkHXM9eUI3NQO71iX1BUFwVdB0QZ1Mhb0ju8EmQXjlWuTOXK2lyJSuW00QydzOmw124mE0TRO9fPZa+BkMdltUL1kqd8ntbMgE6rNfKGNm9Az2xjfeYdg1w1uYNNqA06iR+7LtDcBla9d4QabbNSKAJcWAxKd0Bs94pG/v6s7wbWaXiQ4bLIA81iwCZL8obcoJfkS7pr09w/XDT+9Qfm//KB6S/fN//F701/+Xvjf/7A+O4tfjVZn7B7IFAHICG7RkEAiY3EJ9hF1Gs2CIMtHRbBqDuAIUnwRREh8Dsknx3mcB1Dh8Y1k/EHMs5HHp3aLlCEqvnhKDnNNXi20JboKHVtD/fi/k/0HrKhJ6FOOL7bX23zSOvemEKd0YAVkRpbZn52Wfi7T4R/vGj4p0uGf75keOdLw8+/0v/8S/17N/jZMF2ViBTtv5hAOVEmvb6/td0mkJf7rS+7SOVZ1u90e+0OdsfLe2wZYE6rURxGGVJlFTYc64HANamjuDvpb1CMlEaSqXRBuxSnp1e52TAbiutWErr5MDMZ4mbX2FCMXk2SbS1Fz0WY0UV+bo0tVmCnNjHQmopEhTPapYQuktWlS9pMSZuvaAtVbVFUt6pWVJdraRy9z2Bp2mNzBF0e/ePR7JOOvyTLoWj4P/32p+9c+iiRJita7RNQLDao3LM9lf/xW/mhFvIyoKdbE74uuLk5y/zlB2Rqc10atgWUomdqEMSgU2agkcgtHQmfJZBRpllGwc/6m5CRcR7ms8AYeAitPBZipsMMNPABCN8uYTGZfnz+1f/wgz9u8wcZ9d5fHU+yKytyKpd799rn//Hn/zi3urJ/AzD1jN1m+fsny//21YLXJm7Q01EFCuL1T5eMv76qz5RVXdfYtVWgLFmBq9yg6cE1kd+Pj1qQBDURIFMRDyw03AXQIpDa//XHf/LDs685rVad+kRVHU8qO4rSQjkHHW6fnbzxfv/6LRoQRs5jlXuDVbtJ2liJUQgz7CZ1tA9ONZh5lI2tAReh01IQ0PrG0o0N3+n73xspaiL5pIkxO/rUAghfYUmDTo+eg1p+3JFq/L0PXBBLM00uT19zq6DfyyUWnoaBqyGsbHdLxJfZGNiHdodf7TKRqQM7c0NxXYSrp7anE+tHNo5/HmDguN6mtmaXj4xjPF7np9hVZz8IBqHNEzDzwj5dICQQls9qUNo9ks9Jluxs7FgP0MzwdeE2YyMPHW5fdr/eEHhDq8dvRixEnIrHWnIdNxTsmgzCUHtnk8uF7rBPfRjhh88uIwwVuGdHhVDOJj25Kbvdd1t/zUEWJGH9Dudwe6fFaHr6icf12MU5NOO1O7uCrSaDcc+5JfxQGgNfa3ZLsKYsvSXXDWFxm0e0Gcn4fiPpGw9QY9AbugMtfoeLI9PsnuRqHXYBHGczmkc6e702O0S5kbpHAJeoBYxoj1/02MisH/zcfAPAbtAlmQWY3hf0NgBqXGbLSFeP3Wx5dIjqAdZnDoYQnnO7L9Di8e6Hb4Uo1sjVzHxNFKlUQZsparIlTa6EcJNshftb42eFvNEJXcJEVr9Hz9uJ2/w1BFkTlmt2eep3Duoy8ATWv42JREmW15Lxf/jw3X+99MFCeGWzGyvbBAqEk9zslE53VaGZJfXOPEUWWyZ3FIiwqr4BysOGYmlKYzEoPptSFqlfXhY+HeNyatT7DQeawO90/dFLb/27b32v2e199ObBA2x4k1pRlEK59NmdG//pdz+/OnmvTN7qtzcgmll9qNikf/TVe42xBnwQmusLnqqbTqux6Gs+hyxwtfkIPbFC3sJOjvtmg2WYY21d/8v3/+iNE6fNgnFdzbwhu0iHSZxeWfov7/7i15cvRlLJjY7cGWBu5cfnUdW/g7UHxCEFZYJsWkfu8JOnWxQKEvys2+pff0BMHRbL2yfO/k/f/6Pe5rZ1BRfY0GPC0egObosNoVHQ5dnzGSjoaszj40ScuuEL0ml1I4kM+QKOi1UqXSRrK8p72ceeV8Cf8tmcw53dXruDhp+5HrXAMzgzGoT+praeYIvFYDxIZfioBOMLugLEl9FpENFtcCHfJFAao97QGWgabO00CY1Fb9fFM9hFv/A53RDfgMt9WJNQXuAJwOnw2Z3H2ruCLu+jd4SexmaEoVNAA9gEU18z6G028A8f2HmBQ4SB49t8/oHWTofJAoJ2Lrs4j2PZFrdvuK2ryeXd85GNF9guQIHX6YK33O4N8I88/rguns0WsrMbzUNtXYMt7YJeaKS+wCHBwOv7gi3H23ucFuvmggtsSRZ5jmvz+IY7uptcbnIf4gUOCbCUfocLRHQEgnr22cvMb4ldnU7nsFihDYbaO+BFb95fXmD/IOj1/S1tw+3dbqud3sKUkS2xCzJ5lmv1+k93DbR7/OhBjR0vcJCgNC0uz6muvk5/k4HltiJhW+VJB+trgvXtPNnVZzebX4jvwcNqNA939MC9dVme/W6eOrbKLuiE89zs9p3pHewJtJJHrl7gAMGyLILS0z0DbcRV3uokzW3oWDIF1GgcbO043dvvtTm2ovdfYE+g1elcVtvp7r5j7Z02i3nrcek22EV/YXS03+k62zM41Npp0u/xCzheYCMIHN/f3H6ub4g8Gkdv9WXLwDbYBdBrjLy+v7ntfP9Qk9vzQnwPADqaDjjdF/qGBls7zQJZDLCxYwvYHruATqtzWmynuvtPdPTYTObDWpvuGwKEJ1bBiAD3dO+A22qjH3kSfSvYNrvEvWKYDl/wtWMnIcSGF+7VfkLPcr1Nra8Pn+oOtPBkrbjtmcJtswsQ/aw3wDuHAfY6nAx9cJN9v1GA4fPY7Ke7+0c6eyzb1Ml17IRdgNbpPDbbt0bOvDJ4wmWzbTH8eoGtA1w6zJbz/ce+ffKcz+6kdes/fbE5dsguSuIZrivQ/Nbw6cGWDojyDsp+gY2AxhT0+t7mtjeHT/cGWwwcv7Pm3SG7ADqXwOtHOvveHD7V7g/wZEpZY9cL7AqUetfV43v92MiZ3n6TYNyBTq5j5+wCRHtYzG+fOv+dUxdaPT6WPqC1VL7eYHQMQqBvj5z7g9Mvuaz2dR923CJ2xS7UBQIkv935nZFzZ3uGnGbrixsMuwSa1GoyQSN+9+T5ZvXBmt2YvN2SAfGFa9fpb3rrxJkTnd02owkVbOx7ge2CosyCcai16+2TZ3uaWtj7yyzvGHsgaqiBgedP9/R//+wrJzp7LS8I3hkoiky9bOv6wdmXLvQfg6O6S2qBvVGk0B4uq+2VoZEfnH1luL3bJLx4QGfbAJ0DLR3fP/vymyfOeO3O3VML7A27AAj2OZxvHj/9g7MvD7S0G/Q7dOK/meB5vqep9XtnLrw9cjbo8uxV0+0ZuwBqFHC63jpx+runzrf7gurM7sauF9gQFJkRhIjj2yOnYW4RCO1hm+0puyoCdte3jp/99omzTS7PQa5I+JyC0ekQ/7w5fOrbJ861uH31Nmzs2zX2kl0ANYML3erz//Dca/Cig04PkeAX2ADo/X5Qe/z0D8+92t3UwtDkHfiNfXsB3U9+8pPG1z0C6ocA3CwILoutKoq5UqFQKUty/Y2BL3AflEbP8y1e3xvHTv43r7w12NJp4Pg98aQexYYzPHcJRVFKlcr06tLvr3353o3LU8uLxVJpn8p67gABALUd/uC3T5z57qmXENoKvH7PqQX2i11AqSmVSjUUC79/88qvLl8cX5wvlIrPXtP66w5Qa9Dre4Kt3z/z0tunzrV6/DzLPrpA3B5iH9kFkHlVEsPJxAc3r/zii09vz03ligUyG/cbC4oSeH6wreuH5175zsnz8Kc4Zo9t7aPYX3YB5C5JUiSd+OT2jZ9e+ujWzHi2WCSvQPzmgSJ31fhj7d1/+NIbiBv9dvIKiv2jFth3dgH1Rc9yNJO6ePfmu9e+uD49Hk4lJVFs7P5mAKGE02I90dkDkX19+KTP7tTp6KdXmNpbHAS7AEqRFTmeydyZm/rkzvXPx+7MrIZK5dJjC2d8XUFpeI5v9fov9A29MXx6uKPLbbXv8ubPFnFA7ALqK35qmWJhdjV06d7NT+7eGFuYS2YzX28/C56wzWSGV/zq0Ai2nmCLyUCekNpvqa3j4NitA8UhUlqOR65NjX165/r16Ym1RLxUrXz9XC2IJsewHofjREfPq0MnzvQMtnh8O36GZmc4aHYBlChKUjKXubc49/nora/G706vLGcLOUmWviaKmiwHrTMbjB3+wJnewZcHjg+1drqstv32oZ7GIbBbBxRyvlwMRSNXp8Y+u3Pj7sJsOBUvlcvPu6KG0uU5zm11DLS0QRWf7hlo9fhMBsM+RbSb49DYRbmwxAiWkrnsZGjhq4m7EOKp1aVUNleBon4+wTKs1WTu9AXP9g6e7xvqa25zWKwQWbIAwsFKbR2Hxi5ACiZv/1cK5XIkHR9bnPti7O71qfGlWDhbLIiieIh12xbAHK2jIaBBl2ekq/dC/7HBlg6fwyVwPHnS+1CIVXGY7D4ACBZlKV8srSZjowszX43fu7MwHYpFwTHC4iPNMUVBNI16Q8DhGmztPN83ONTeFXS4TYKB0ZFBqMNjluBIsAugGnVFnSnkV+LR8dDClcnRW7MTy7FooVyqHj2OQRvDMPCB/XbncEfv2d7+vqa2JrfHajSpqvgZq9EcDI4Ku3WgMrIsVyUpVyqEU4nxxfnrU2OQ48WIqqsliazVfbgVVu9v0rTOpBea3d6hlo6R7j5IrdfmMAsCRzNQxUeB1zqOFrt1QIgBSRKzxWIkFV+IhO8tzN6YGZ9eCcXTqYosKTIZ3DzImhMNS1FanY7RkuV/ugPB4x29Q22dbZ6Ax+6wCgIZVjyoMYqt4yiyWwcqJiuyJMvlajWdy4XTiYXwGnT1zOryxOJ8PJeBqVaP2s+l1lWyQCut1dmN5p6W1i5f0/HOnjavH8JqN5l5loMcI9o5OvL6KI4uu0C9bviE2yUpSlF1raPp1MTS/EoiPr+2PLo4l8plS9WqKMvkISIcuu6LGbcDaF5QhZJpSmvgWJPB2N/S3hkI+u0uRDhumx28Gjg9VLAqq4TUo0ktcKTZfQLgGHZXkonnlS8VQfNieDWtDlxPr4by5RL8r1gqmS0UwLT6ag1cHOkaGwo3Wau/rk7JwRpFA1/XbbEJBgHuUrvX39vUZtLrWzx+j80Ox9giGFlYVpXUI8voo3ie2AXqtSWcacBaDUxDda8kokuRSKFSLpQKy7FIJJWsog8oSqlayebzsXQK1jpdyFelh/ccWZo2GwSnxeay2S1Gk4FloV91lBYsBp0ek2AEuwGnq8XtA5cMzahdoMHoc8FrHc8Zu0+DMF2HRgOnulAq5ooFwq6sFCuEXfhlkXQylc8hrCICSkCxDGMRBI/F4bE5LCaTwHE6Mv9ZZxaMgt4A7ok434d6ynOJ557dF9gEe/8c3gscHbxg9+uMF+x+nfGC3a8vNJr/H2spmzSJo04XAAAAAElFTkSuQmCC"/>
          <p:cNvSpPr>
            <a:spLocks noChangeAspect="1" noChangeArrowheads="1"/>
          </p:cNvSpPr>
          <p:nvPr/>
        </p:nvSpPr>
        <p:spPr bwMode="auto">
          <a:xfrm>
            <a:off x="307975" y="-1222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5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83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Curriculum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creator>David Ramm</dc:creator>
  <cp:lastModifiedBy>N A</cp:lastModifiedBy>
  <cp:revision>41</cp:revision>
  <dcterms:created xsi:type="dcterms:W3CDTF">2022-09-06T12:39:47Z</dcterms:created>
  <dcterms:modified xsi:type="dcterms:W3CDTF">2024-04-20T19:31:02Z</dcterms:modified>
</cp:coreProperties>
</file>